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272" r:id="rId3"/>
    <p:sldId id="335" r:id="rId4"/>
    <p:sldId id="336" r:id="rId5"/>
    <p:sldId id="337" r:id="rId6"/>
    <p:sldId id="338" r:id="rId7"/>
    <p:sldId id="339" r:id="rId8"/>
    <p:sldId id="340" r:id="rId9"/>
    <p:sldId id="356" r:id="rId10"/>
    <p:sldId id="273" r:id="rId11"/>
    <p:sldId id="278" r:id="rId12"/>
    <p:sldId id="279" r:id="rId13"/>
    <p:sldId id="280" r:id="rId14"/>
    <p:sldId id="274" r:id="rId15"/>
    <p:sldId id="358" r:id="rId16"/>
    <p:sldId id="275" r:id="rId17"/>
    <p:sldId id="357" r:id="rId18"/>
    <p:sldId id="359" r:id="rId19"/>
    <p:sldId id="277" r:id="rId20"/>
    <p:sldId id="276" r:id="rId21"/>
    <p:sldId id="281" r:id="rId22"/>
    <p:sldId id="282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64" r:id="rId32"/>
    <p:sldId id="350" r:id="rId33"/>
    <p:sldId id="351" r:id="rId34"/>
    <p:sldId id="352" r:id="rId35"/>
    <p:sldId id="353" r:id="rId36"/>
    <p:sldId id="365" r:id="rId37"/>
    <p:sldId id="363" r:id="rId38"/>
    <p:sldId id="284" r:id="rId39"/>
    <p:sldId id="285" r:id="rId40"/>
    <p:sldId id="287" r:id="rId41"/>
    <p:sldId id="288" r:id="rId42"/>
    <p:sldId id="289" r:id="rId43"/>
    <p:sldId id="311" r:id="rId44"/>
    <p:sldId id="312" r:id="rId45"/>
    <p:sldId id="314" r:id="rId46"/>
    <p:sldId id="315" r:id="rId47"/>
    <p:sldId id="316" r:id="rId48"/>
    <p:sldId id="258" r:id="rId49"/>
    <p:sldId id="291" r:id="rId50"/>
    <p:sldId id="257" r:id="rId51"/>
    <p:sldId id="259" r:id="rId52"/>
    <p:sldId id="292" r:id="rId53"/>
    <p:sldId id="260" r:id="rId54"/>
    <p:sldId id="328" r:id="rId55"/>
    <p:sldId id="329" r:id="rId56"/>
    <p:sldId id="331" r:id="rId57"/>
    <p:sldId id="360" r:id="rId58"/>
    <p:sldId id="332" r:id="rId59"/>
    <p:sldId id="333" r:id="rId60"/>
    <p:sldId id="361" r:id="rId61"/>
    <p:sldId id="366" r:id="rId62"/>
    <p:sldId id="367" r:id="rId63"/>
    <p:sldId id="368" r:id="rId64"/>
    <p:sldId id="262" r:id="rId65"/>
    <p:sldId id="261" r:id="rId66"/>
    <p:sldId id="263" r:id="rId67"/>
    <p:sldId id="265" r:id="rId68"/>
    <p:sldId id="264" r:id="rId69"/>
    <p:sldId id="266" r:id="rId70"/>
    <p:sldId id="269" r:id="rId71"/>
    <p:sldId id="369" r:id="rId72"/>
    <p:sldId id="268" r:id="rId73"/>
    <p:sldId id="374" r:id="rId74"/>
    <p:sldId id="270" r:id="rId75"/>
    <p:sldId id="271" r:id="rId76"/>
    <p:sldId id="317" r:id="rId77"/>
    <p:sldId id="318" r:id="rId78"/>
    <p:sldId id="370" r:id="rId79"/>
    <p:sldId id="320" r:id="rId80"/>
    <p:sldId id="371" r:id="rId81"/>
    <p:sldId id="326" r:id="rId82"/>
    <p:sldId id="321" r:id="rId83"/>
    <p:sldId id="372" r:id="rId84"/>
    <p:sldId id="373" r:id="rId85"/>
    <p:sldId id="322" r:id="rId86"/>
    <p:sldId id="375" r:id="rId87"/>
    <p:sldId id="376" r:id="rId88"/>
    <p:sldId id="377" r:id="rId89"/>
    <p:sldId id="378" r:id="rId90"/>
    <p:sldId id="327" r:id="rId91"/>
    <p:sldId id="379" r:id="rId92"/>
    <p:sldId id="380" r:id="rId93"/>
    <p:sldId id="381" r:id="rId94"/>
    <p:sldId id="382" r:id="rId9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77E80-8164-41D1-A52A-2FA80D846D5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AFD682-630C-4B7F-8BC9-10E178D82420}">
      <dgm:prSet phldrT="[Текст]" custT="1"/>
      <dgm:spPr/>
      <dgm:t>
        <a:bodyPr/>
        <a:lstStyle/>
        <a:p>
          <a:r>
            <a:rPr lang="ru-RU" sz="4000" b="1" dirty="0" smtClean="0"/>
            <a:t>Породы</a:t>
          </a:r>
          <a:r>
            <a:rPr lang="ru-RU" sz="1600" dirty="0" smtClean="0"/>
            <a:t> </a:t>
          </a:r>
          <a:endParaRPr lang="ru-RU" sz="1600" dirty="0"/>
        </a:p>
      </dgm:t>
    </dgm:pt>
    <dgm:pt modelId="{153FA742-D448-4044-8744-4A1449DD6AB1}" type="parTrans" cxnId="{B22B4136-ABC4-4EB7-BD6F-B71161448429}">
      <dgm:prSet/>
      <dgm:spPr/>
      <dgm:t>
        <a:bodyPr/>
        <a:lstStyle/>
        <a:p>
          <a:endParaRPr lang="ru-RU"/>
        </a:p>
      </dgm:t>
    </dgm:pt>
    <dgm:pt modelId="{8139C485-4D05-4537-8461-0C59946374A6}" type="sibTrans" cxnId="{B22B4136-ABC4-4EB7-BD6F-B71161448429}">
      <dgm:prSet/>
      <dgm:spPr/>
      <dgm:t>
        <a:bodyPr/>
        <a:lstStyle/>
        <a:p>
          <a:endParaRPr lang="ru-RU"/>
        </a:p>
      </dgm:t>
    </dgm:pt>
    <dgm:pt modelId="{159303A6-A3B7-43BA-BA96-B8EB966387E3}">
      <dgm:prSet phldrT="[Текст]" custT="1"/>
      <dgm:spPr/>
      <dgm:t>
        <a:bodyPr/>
        <a:lstStyle/>
        <a:p>
          <a:r>
            <a:rPr lang="ru-RU" sz="2000" b="1" dirty="0" smtClean="0"/>
            <a:t>Заводские (специализированные)</a:t>
          </a:r>
          <a:endParaRPr lang="ru-RU" sz="2000" b="1" dirty="0"/>
        </a:p>
      </dgm:t>
    </dgm:pt>
    <dgm:pt modelId="{EB52C52D-BFC8-4DFC-B127-E6BD729C6BAF}" type="parTrans" cxnId="{8C4155FE-4A3C-43F8-9DDA-C92B234DB62B}">
      <dgm:prSet/>
      <dgm:spPr/>
      <dgm:t>
        <a:bodyPr/>
        <a:lstStyle/>
        <a:p>
          <a:endParaRPr lang="ru-RU"/>
        </a:p>
      </dgm:t>
    </dgm:pt>
    <dgm:pt modelId="{D5246CD1-5E32-4017-980F-19098F2D1BBA}" type="sibTrans" cxnId="{8C4155FE-4A3C-43F8-9DDA-C92B234DB62B}">
      <dgm:prSet/>
      <dgm:spPr/>
      <dgm:t>
        <a:bodyPr/>
        <a:lstStyle/>
        <a:p>
          <a:endParaRPr lang="ru-RU"/>
        </a:p>
      </dgm:t>
    </dgm:pt>
    <dgm:pt modelId="{1CE0A6BA-4E3F-43F5-9BBB-139AD7D091D7}">
      <dgm:prSet phldrT="[Текст]" custT="1"/>
      <dgm:spPr/>
      <dgm:t>
        <a:bodyPr/>
        <a:lstStyle/>
        <a:p>
          <a:r>
            <a:rPr lang="ru-RU" sz="1600" b="1" dirty="0" smtClean="0"/>
            <a:t>Легкоупряжные (рысистые)</a:t>
          </a:r>
          <a:endParaRPr lang="ru-RU" sz="1600" b="1" dirty="0"/>
        </a:p>
      </dgm:t>
    </dgm:pt>
    <dgm:pt modelId="{FE9AB124-A286-4947-8A4A-05035F6B50AE}" type="parTrans" cxnId="{626F78A5-F8DD-43D4-A473-8735BA23EF6C}">
      <dgm:prSet/>
      <dgm:spPr/>
      <dgm:t>
        <a:bodyPr/>
        <a:lstStyle/>
        <a:p>
          <a:endParaRPr lang="ru-RU"/>
        </a:p>
      </dgm:t>
    </dgm:pt>
    <dgm:pt modelId="{4C7773C9-D10C-472F-BC25-DAD29BFAB055}" type="sibTrans" cxnId="{626F78A5-F8DD-43D4-A473-8735BA23EF6C}">
      <dgm:prSet/>
      <dgm:spPr/>
      <dgm:t>
        <a:bodyPr/>
        <a:lstStyle/>
        <a:p>
          <a:endParaRPr lang="ru-RU"/>
        </a:p>
      </dgm:t>
    </dgm:pt>
    <dgm:pt modelId="{94A21C26-E281-42B5-81DE-CA01FBC88898}">
      <dgm:prSet phldrT="[Текст]" custT="1"/>
      <dgm:spPr/>
      <dgm:t>
        <a:bodyPr/>
        <a:lstStyle/>
        <a:p>
          <a:r>
            <a:rPr lang="ru-RU" sz="1800" b="1" dirty="0" smtClean="0"/>
            <a:t>верховые</a:t>
          </a:r>
          <a:endParaRPr lang="ru-RU" sz="1800" b="1" dirty="0"/>
        </a:p>
      </dgm:t>
    </dgm:pt>
    <dgm:pt modelId="{E44AB989-98F0-4247-BDFD-C7FAF3DA6FC3}" type="parTrans" cxnId="{D2BD3773-1E79-46A2-A1DB-D761481157BC}">
      <dgm:prSet/>
      <dgm:spPr/>
      <dgm:t>
        <a:bodyPr/>
        <a:lstStyle/>
        <a:p>
          <a:endParaRPr lang="ru-RU"/>
        </a:p>
      </dgm:t>
    </dgm:pt>
    <dgm:pt modelId="{705B2543-8128-4C6B-8BC2-2BCF7B5671DC}" type="sibTrans" cxnId="{D2BD3773-1E79-46A2-A1DB-D761481157BC}">
      <dgm:prSet/>
      <dgm:spPr/>
      <dgm:t>
        <a:bodyPr/>
        <a:lstStyle/>
        <a:p>
          <a:endParaRPr lang="ru-RU"/>
        </a:p>
      </dgm:t>
    </dgm:pt>
    <dgm:pt modelId="{3F618485-0E2A-422E-9492-8CC913415D74}">
      <dgm:prSet phldrT="[Текст]" custT="1"/>
      <dgm:spPr/>
      <dgm:t>
        <a:bodyPr/>
        <a:lstStyle/>
        <a:p>
          <a:r>
            <a:rPr lang="ru-RU" sz="2000" b="1" dirty="0" smtClean="0"/>
            <a:t>Местные</a:t>
          </a:r>
          <a:endParaRPr lang="ru-RU" sz="2000" b="1" dirty="0"/>
        </a:p>
      </dgm:t>
    </dgm:pt>
    <dgm:pt modelId="{EB2A5497-88E3-4614-AADD-A98226E950EC}" type="parTrans" cxnId="{95CF56F5-AF11-45A3-8E14-27947AB6DA68}">
      <dgm:prSet/>
      <dgm:spPr/>
      <dgm:t>
        <a:bodyPr/>
        <a:lstStyle/>
        <a:p>
          <a:endParaRPr lang="ru-RU"/>
        </a:p>
      </dgm:t>
    </dgm:pt>
    <dgm:pt modelId="{AD521B1F-3A2B-432B-93F0-78C469B06F63}" type="sibTrans" cxnId="{95CF56F5-AF11-45A3-8E14-27947AB6DA68}">
      <dgm:prSet/>
      <dgm:spPr/>
      <dgm:t>
        <a:bodyPr/>
        <a:lstStyle/>
        <a:p>
          <a:endParaRPr lang="ru-RU"/>
        </a:p>
      </dgm:t>
    </dgm:pt>
    <dgm:pt modelId="{FC0842FB-8EBB-4F69-A535-E59C4BC175E4}">
      <dgm:prSet phldrT="[Текст]" custT="1"/>
      <dgm:spPr/>
      <dgm:t>
        <a:bodyPr/>
        <a:lstStyle/>
        <a:p>
          <a:r>
            <a:rPr lang="ru-RU" sz="2000" b="1" dirty="0" smtClean="0"/>
            <a:t>горские</a:t>
          </a:r>
          <a:endParaRPr lang="ru-RU" sz="2000" b="1" dirty="0"/>
        </a:p>
      </dgm:t>
    </dgm:pt>
    <dgm:pt modelId="{162159CD-18DF-4370-97F6-7441678F1FF5}" type="parTrans" cxnId="{916BCFB0-9645-48A6-92BB-DE3FF47C234E}">
      <dgm:prSet/>
      <dgm:spPr/>
      <dgm:t>
        <a:bodyPr/>
        <a:lstStyle/>
        <a:p>
          <a:endParaRPr lang="ru-RU"/>
        </a:p>
      </dgm:t>
    </dgm:pt>
    <dgm:pt modelId="{AC126BFB-236D-4B09-A4B3-99EBF093CC1F}" type="sibTrans" cxnId="{916BCFB0-9645-48A6-92BB-DE3FF47C234E}">
      <dgm:prSet/>
      <dgm:spPr/>
      <dgm:t>
        <a:bodyPr/>
        <a:lstStyle/>
        <a:p>
          <a:endParaRPr lang="ru-RU"/>
        </a:p>
      </dgm:t>
    </dgm:pt>
    <dgm:pt modelId="{67936F98-7BC2-43FD-997B-EF5CB2968682}">
      <dgm:prSet custT="1"/>
      <dgm:spPr/>
      <dgm:t>
        <a:bodyPr/>
        <a:lstStyle/>
        <a:p>
          <a:r>
            <a:rPr lang="ru-RU" sz="1800" b="1" dirty="0" smtClean="0"/>
            <a:t>тяжеловозные</a:t>
          </a:r>
          <a:endParaRPr lang="ru-RU" sz="1800" b="1" dirty="0"/>
        </a:p>
      </dgm:t>
    </dgm:pt>
    <dgm:pt modelId="{C34D4AE1-38C7-40FA-A2D6-374EF40E5BA5}" type="parTrans" cxnId="{D60A1DB9-FDB3-4A67-8056-4F50CBF6E1DB}">
      <dgm:prSet/>
      <dgm:spPr/>
      <dgm:t>
        <a:bodyPr/>
        <a:lstStyle/>
        <a:p>
          <a:endParaRPr lang="ru-RU"/>
        </a:p>
      </dgm:t>
    </dgm:pt>
    <dgm:pt modelId="{C2006BD8-92D6-4691-9760-FF9197FE6FC9}" type="sibTrans" cxnId="{D60A1DB9-FDB3-4A67-8056-4F50CBF6E1DB}">
      <dgm:prSet/>
      <dgm:spPr/>
      <dgm:t>
        <a:bodyPr/>
        <a:lstStyle/>
        <a:p>
          <a:endParaRPr lang="ru-RU"/>
        </a:p>
      </dgm:t>
    </dgm:pt>
    <dgm:pt modelId="{2C495E3B-860D-43FC-93AB-56FF4D1AA07C}">
      <dgm:prSet/>
      <dgm:spPr/>
      <dgm:t>
        <a:bodyPr/>
        <a:lstStyle/>
        <a:p>
          <a:r>
            <a:rPr lang="ru-RU" b="1" dirty="0" smtClean="0"/>
            <a:t>Орловская</a:t>
          </a:r>
        </a:p>
        <a:p>
          <a:r>
            <a:rPr lang="ru-RU" b="1" dirty="0" smtClean="0"/>
            <a:t>Русская рысистая</a:t>
          </a:r>
        </a:p>
        <a:p>
          <a:r>
            <a:rPr lang="ru-RU" b="1" dirty="0" smtClean="0"/>
            <a:t>Американский рысак (</a:t>
          </a:r>
          <a:r>
            <a:rPr lang="ru-RU" b="1" dirty="0" err="1" smtClean="0"/>
            <a:t>стандартбредная</a:t>
          </a:r>
          <a:r>
            <a:rPr lang="ru-RU" dirty="0" smtClean="0"/>
            <a:t>)</a:t>
          </a:r>
          <a:endParaRPr lang="ru-RU" dirty="0"/>
        </a:p>
      </dgm:t>
    </dgm:pt>
    <dgm:pt modelId="{9960C378-0A14-44AB-B2E3-8C039C2D2AF6}" type="parTrans" cxnId="{DF050895-5680-4ABD-B28C-8F95A25F872D}">
      <dgm:prSet/>
      <dgm:spPr/>
      <dgm:t>
        <a:bodyPr/>
        <a:lstStyle/>
        <a:p>
          <a:endParaRPr lang="ru-RU"/>
        </a:p>
      </dgm:t>
    </dgm:pt>
    <dgm:pt modelId="{C9237746-6755-41F4-BF09-FD0F6880422C}" type="sibTrans" cxnId="{DF050895-5680-4ABD-B28C-8F95A25F872D}">
      <dgm:prSet/>
      <dgm:spPr/>
      <dgm:t>
        <a:bodyPr/>
        <a:lstStyle/>
        <a:p>
          <a:endParaRPr lang="ru-RU"/>
        </a:p>
      </dgm:t>
    </dgm:pt>
    <dgm:pt modelId="{F8E09934-48DF-442E-987A-2584895F7AAE}">
      <dgm:prSet/>
      <dgm:spPr/>
      <dgm:t>
        <a:bodyPr/>
        <a:lstStyle/>
        <a:p>
          <a:r>
            <a:rPr lang="ru-RU" b="1" dirty="0" smtClean="0"/>
            <a:t>Английская (чистокровная) верховая</a:t>
          </a:r>
        </a:p>
        <a:p>
          <a:r>
            <a:rPr lang="ru-RU" b="1" dirty="0" smtClean="0"/>
            <a:t>Ахалтекинская</a:t>
          </a:r>
        </a:p>
        <a:p>
          <a:r>
            <a:rPr lang="ru-RU" b="1" dirty="0" smtClean="0"/>
            <a:t>Арабская </a:t>
          </a:r>
          <a:endParaRPr lang="ru-RU" b="1" dirty="0"/>
        </a:p>
      </dgm:t>
    </dgm:pt>
    <dgm:pt modelId="{85FA7BAF-D7FC-413C-8504-90612C74AB42}" type="parTrans" cxnId="{AFD00414-67ED-40E9-BBA2-534C228D9AF4}">
      <dgm:prSet/>
      <dgm:spPr/>
      <dgm:t>
        <a:bodyPr/>
        <a:lstStyle/>
        <a:p>
          <a:endParaRPr lang="ru-RU"/>
        </a:p>
      </dgm:t>
    </dgm:pt>
    <dgm:pt modelId="{C581010B-DDE1-4BCA-9D90-72608C7742B8}" type="sibTrans" cxnId="{AFD00414-67ED-40E9-BBA2-534C228D9AF4}">
      <dgm:prSet/>
      <dgm:spPr/>
      <dgm:t>
        <a:bodyPr/>
        <a:lstStyle/>
        <a:p>
          <a:endParaRPr lang="ru-RU"/>
        </a:p>
      </dgm:t>
    </dgm:pt>
    <dgm:pt modelId="{2E723908-8C80-402C-8867-FA302DBBD535}">
      <dgm:prSet/>
      <dgm:spPr/>
      <dgm:t>
        <a:bodyPr/>
        <a:lstStyle/>
        <a:p>
          <a:r>
            <a:rPr lang="ru-RU" b="1" dirty="0" smtClean="0"/>
            <a:t>Владимирский</a:t>
          </a:r>
        </a:p>
        <a:p>
          <a:r>
            <a:rPr lang="ru-RU" b="1" dirty="0" smtClean="0"/>
            <a:t>Советский</a:t>
          </a:r>
        </a:p>
        <a:p>
          <a:r>
            <a:rPr lang="ru-RU" b="1" dirty="0" smtClean="0"/>
            <a:t>Русская тяжеловозная порода</a:t>
          </a:r>
          <a:endParaRPr lang="ru-RU" b="1" dirty="0"/>
        </a:p>
      </dgm:t>
    </dgm:pt>
    <dgm:pt modelId="{C2FBDFD6-2E02-4E2A-9B4D-1ABDBAE20F3B}" type="parTrans" cxnId="{425EFEE9-BEF6-4356-B282-7A3299159DDC}">
      <dgm:prSet/>
      <dgm:spPr/>
      <dgm:t>
        <a:bodyPr/>
        <a:lstStyle/>
        <a:p>
          <a:endParaRPr lang="ru-RU"/>
        </a:p>
      </dgm:t>
    </dgm:pt>
    <dgm:pt modelId="{B24049E9-1263-4C4B-AA9F-452792809CD7}" type="sibTrans" cxnId="{425EFEE9-BEF6-4356-B282-7A3299159DDC}">
      <dgm:prSet/>
      <dgm:spPr/>
      <dgm:t>
        <a:bodyPr/>
        <a:lstStyle/>
        <a:p>
          <a:endParaRPr lang="ru-RU"/>
        </a:p>
      </dgm:t>
    </dgm:pt>
    <dgm:pt modelId="{B173A7E3-B2E9-4643-B365-95A8CF001C37}">
      <dgm:prSet/>
      <dgm:spPr/>
      <dgm:t>
        <a:bodyPr/>
        <a:lstStyle/>
        <a:p>
          <a:r>
            <a:rPr lang="ru-RU" b="1" dirty="0" smtClean="0"/>
            <a:t>Алтайская</a:t>
          </a:r>
          <a:endParaRPr lang="ru-RU" b="1" dirty="0"/>
        </a:p>
      </dgm:t>
    </dgm:pt>
    <dgm:pt modelId="{1EB628AA-7046-46A3-8377-49E8C6D5A731}" type="parTrans" cxnId="{6D91167F-9EC7-432D-BBA8-099205F85E8F}">
      <dgm:prSet/>
      <dgm:spPr/>
      <dgm:t>
        <a:bodyPr/>
        <a:lstStyle/>
        <a:p>
          <a:endParaRPr lang="ru-RU"/>
        </a:p>
      </dgm:t>
    </dgm:pt>
    <dgm:pt modelId="{61A7EC0A-5224-461B-9F8A-0C1A0DA953F6}" type="sibTrans" cxnId="{6D91167F-9EC7-432D-BBA8-099205F85E8F}">
      <dgm:prSet/>
      <dgm:spPr/>
      <dgm:t>
        <a:bodyPr/>
        <a:lstStyle/>
        <a:p>
          <a:endParaRPr lang="ru-RU"/>
        </a:p>
      </dgm:t>
    </dgm:pt>
    <dgm:pt modelId="{5ADB2068-09D2-40A5-A988-221C541054CE}">
      <dgm:prSet custT="1"/>
      <dgm:spPr/>
      <dgm:t>
        <a:bodyPr/>
        <a:lstStyle/>
        <a:p>
          <a:r>
            <a:rPr lang="ru-RU" sz="2000" b="1" dirty="0" smtClean="0"/>
            <a:t>степные</a:t>
          </a:r>
          <a:endParaRPr lang="ru-RU" sz="2000" b="1" dirty="0"/>
        </a:p>
      </dgm:t>
    </dgm:pt>
    <dgm:pt modelId="{691EB0A1-9165-4766-8084-DC1C5125659A}" type="sibTrans" cxnId="{671F64DA-67D5-40C9-85F3-99D5B0E0CE4F}">
      <dgm:prSet/>
      <dgm:spPr/>
      <dgm:t>
        <a:bodyPr/>
        <a:lstStyle/>
        <a:p>
          <a:endParaRPr lang="ru-RU"/>
        </a:p>
      </dgm:t>
    </dgm:pt>
    <dgm:pt modelId="{753E34BC-F686-4A46-BC54-CFD5FA4ADC92}" type="parTrans" cxnId="{671F64DA-67D5-40C9-85F3-99D5B0E0CE4F}">
      <dgm:prSet/>
      <dgm:spPr/>
      <dgm:t>
        <a:bodyPr/>
        <a:lstStyle/>
        <a:p>
          <a:endParaRPr lang="ru-RU"/>
        </a:p>
      </dgm:t>
    </dgm:pt>
    <dgm:pt modelId="{4E054ACD-FF01-4BBE-896D-9902EF3757A2}">
      <dgm:prSet/>
      <dgm:spPr/>
      <dgm:t>
        <a:bodyPr/>
        <a:lstStyle/>
        <a:p>
          <a:r>
            <a:rPr lang="ru-RU" b="1" dirty="0" smtClean="0"/>
            <a:t>Башкирская</a:t>
          </a:r>
          <a:endParaRPr lang="ru-RU" b="1" dirty="0"/>
        </a:p>
      </dgm:t>
    </dgm:pt>
    <dgm:pt modelId="{580D56D9-6C23-457A-88ED-7096EFBB1D9A}" type="sibTrans" cxnId="{AF7B84F8-9FB7-44FB-851F-3E3EBCEBED69}">
      <dgm:prSet/>
      <dgm:spPr/>
      <dgm:t>
        <a:bodyPr/>
        <a:lstStyle/>
        <a:p>
          <a:endParaRPr lang="ru-RU"/>
        </a:p>
      </dgm:t>
    </dgm:pt>
    <dgm:pt modelId="{E29F7235-8C10-4D72-B4A5-79CFF9B2D77D}" type="parTrans" cxnId="{AF7B84F8-9FB7-44FB-851F-3E3EBCEBED69}">
      <dgm:prSet/>
      <dgm:spPr/>
      <dgm:t>
        <a:bodyPr/>
        <a:lstStyle/>
        <a:p>
          <a:endParaRPr lang="ru-RU"/>
        </a:p>
      </dgm:t>
    </dgm:pt>
    <dgm:pt modelId="{9D6DC747-5F00-4554-A8C7-53A0D1D3DE9A}">
      <dgm:prSet custT="1"/>
      <dgm:spPr/>
      <dgm:t>
        <a:bodyPr/>
        <a:lstStyle/>
        <a:p>
          <a:r>
            <a:rPr lang="ru-RU" sz="2000" b="1" dirty="0" smtClean="0"/>
            <a:t>лесные</a:t>
          </a:r>
          <a:endParaRPr lang="ru-RU" sz="2000" b="1" dirty="0"/>
        </a:p>
      </dgm:t>
    </dgm:pt>
    <dgm:pt modelId="{C362CDA7-0713-41D9-8F4E-B6E193F8FE8A}" type="sibTrans" cxnId="{0BBB59D1-1CCB-46C6-AB73-421791A2B310}">
      <dgm:prSet/>
      <dgm:spPr/>
      <dgm:t>
        <a:bodyPr/>
        <a:lstStyle/>
        <a:p>
          <a:endParaRPr lang="ru-RU"/>
        </a:p>
      </dgm:t>
    </dgm:pt>
    <dgm:pt modelId="{3E51EC6F-E63D-40D0-8722-4FD077C0D0FF}" type="parTrans" cxnId="{0BBB59D1-1CCB-46C6-AB73-421791A2B310}">
      <dgm:prSet/>
      <dgm:spPr/>
      <dgm:t>
        <a:bodyPr/>
        <a:lstStyle/>
        <a:p>
          <a:endParaRPr lang="ru-RU"/>
        </a:p>
      </dgm:t>
    </dgm:pt>
    <dgm:pt modelId="{AFFBB9F9-DBD5-4EFA-AD00-0D0FC3CE2A19}">
      <dgm:prSet/>
      <dgm:spPr/>
      <dgm:t>
        <a:bodyPr/>
        <a:lstStyle/>
        <a:p>
          <a:r>
            <a:rPr lang="ru-RU" b="1" dirty="0" smtClean="0"/>
            <a:t>Якутская</a:t>
          </a:r>
          <a:endParaRPr lang="ru-RU" b="1" dirty="0"/>
        </a:p>
      </dgm:t>
    </dgm:pt>
    <dgm:pt modelId="{AE3DE483-D934-48ED-BB70-07A73CD2E5A5}" type="sibTrans" cxnId="{3D2FFCB9-672F-4933-8DD7-5AA522E7C6B5}">
      <dgm:prSet/>
      <dgm:spPr/>
      <dgm:t>
        <a:bodyPr/>
        <a:lstStyle/>
        <a:p>
          <a:endParaRPr lang="ru-RU"/>
        </a:p>
      </dgm:t>
    </dgm:pt>
    <dgm:pt modelId="{0B38FAD0-576D-489D-B50C-41E56D25FD7B}" type="parTrans" cxnId="{3D2FFCB9-672F-4933-8DD7-5AA522E7C6B5}">
      <dgm:prSet/>
      <dgm:spPr/>
      <dgm:t>
        <a:bodyPr/>
        <a:lstStyle/>
        <a:p>
          <a:endParaRPr lang="ru-RU"/>
        </a:p>
      </dgm:t>
    </dgm:pt>
    <dgm:pt modelId="{16EBF81B-C1C0-4778-B3C8-440EBF841040}">
      <dgm:prSet custT="1"/>
      <dgm:spPr/>
      <dgm:t>
        <a:bodyPr/>
        <a:lstStyle/>
        <a:p>
          <a:r>
            <a:rPr lang="ru-RU" sz="1800" b="1" dirty="0" smtClean="0"/>
            <a:t>Вятская – местная лесная, в настоящее время ЗАВОДСКАЯ</a:t>
          </a:r>
          <a:endParaRPr lang="ru-RU" sz="1800" b="1" dirty="0"/>
        </a:p>
      </dgm:t>
    </dgm:pt>
    <dgm:pt modelId="{9E3C17C8-9328-4DE5-9C4C-D3A5B9EFFB63}" type="parTrans" cxnId="{8BF83EFF-D8C1-4481-AD2C-9314FACCC2F5}">
      <dgm:prSet/>
      <dgm:spPr/>
      <dgm:t>
        <a:bodyPr/>
        <a:lstStyle/>
        <a:p>
          <a:endParaRPr lang="ru-RU"/>
        </a:p>
      </dgm:t>
    </dgm:pt>
    <dgm:pt modelId="{27970C30-540A-4EB4-B4FE-D20BD671684C}" type="sibTrans" cxnId="{8BF83EFF-D8C1-4481-AD2C-9314FACCC2F5}">
      <dgm:prSet/>
      <dgm:spPr/>
      <dgm:t>
        <a:bodyPr/>
        <a:lstStyle/>
        <a:p>
          <a:endParaRPr lang="ru-RU"/>
        </a:p>
      </dgm:t>
    </dgm:pt>
    <dgm:pt modelId="{BA3F907D-2FD1-459E-9887-613A0560A1C6}" type="pres">
      <dgm:prSet presAssocID="{F8877E80-8164-41D1-A52A-2FA80D846D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D4743DB-66B3-4241-8080-DF9BC7D3088D}" type="pres">
      <dgm:prSet presAssocID="{9BAFD682-630C-4B7F-8BC9-10E178D82420}" presName="hierRoot1" presStyleCnt="0"/>
      <dgm:spPr/>
    </dgm:pt>
    <dgm:pt modelId="{CE54C92E-E5A4-415E-B5E8-1091092AAB5A}" type="pres">
      <dgm:prSet presAssocID="{9BAFD682-630C-4B7F-8BC9-10E178D82420}" presName="composite" presStyleCnt="0"/>
      <dgm:spPr/>
    </dgm:pt>
    <dgm:pt modelId="{568292F5-AFA1-465C-9F69-51D43E020362}" type="pres">
      <dgm:prSet presAssocID="{9BAFD682-630C-4B7F-8BC9-10E178D82420}" presName="background" presStyleLbl="node0" presStyleIdx="0" presStyleCnt="2"/>
      <dgm:spPr/>
    </dgm:pt>
    <dgm:pt modelId="{8C05DD90-ABAF-447F-8CE9-65684052EEB2}" type="pres">
      <dgm:prSet presAssocID="{9BAFD682-630C-4B7F-8BC9-10E178D82420}" presName="text" presStyleLbl="fgAcc0" presStyleIdx="0" presStyleCnt="2" custScaleX="200139" custLinFactNeighborX="1607" custLinFactNeighborY="-642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32106B6-0810-4DC5-820A-6A1EF0C114E0}" type="pres">
      <dgm:prSet presAssocID="{9BAFD682-630C-4B7F-8BC9-10E178D82420}" presName="hierChild2" presStyleCnt="0"/>
      <dgm:spPr/>
    </dgm:pt>
    <dgm:pt modelId="{042EAAD3-A2FF-430C-9C10-9CD5C2D5E21D}" type="pres">
      <dgm:prSet presAssocID="{EB52C52D-BFC8-4DFC-B127-E6BD729C6BAF}" presName="Name10" presStyleLbl="parChTrans1D2" presStyleIdx="0" presStyleCnt="2"/>
      <dgm:spPr/>
      <dgm:t>
        <a:bodyPr/>
        <a:lstStyle/>
        <a:p>
          <a:endParaRPr lang="ru-RU"/>
        </a:p>
      </dgm:t>
    </dgm:pt>
    <dgm:pt modelId="{0872CFF7-344F-415A-B97F-B5A4C98AB981}" type="pres">
      <dgm:prSet presAssocID="{159303A6-A3B7-43BA-BA96-B8EB966387E3}" presName="hierRoot2" presStyleCnt="0"/>
      <dgm:spPr/>
    </dgm:pt>
    <dgm:pt modelId="{8C317671-49F7-4F0A-8C6A-753E5519810B}" type="pres">
      <dgm:prSet presAssocID="{159303A6-A3B7-43BA-BA96-B8EB966387E3}" presName="composite2" presStyleCnt="0"/>
      <dgm:spPr/>
    </dgm:pt>
    <dgm:pt modelId="{162C7CAB-1BF1-4985-95D1-98ADBDB380CB}" type="pres">
      <dgm:prSet presAssocID="{159303A6-A3B7-43BA-BA96-B8EB966387E3}" presName="background2" presStyleLbl="node2" presStyleIdx="0" presStyleCnt="2"/>
      <dgm:spPr/>
    </dgm:pt>
    <dgm:pt modelId="{AAAF6FCE-7754-42C2-B9A4-ED0578CB28EF}" type="pres">
      <dgm:prSet presAssocID="{159303A6-A3B7-43BA-BA96-B8EB966387E3}" presName="text2" presStyleLbl="fgAcc2" presStyleIdx="0" presStyleCnt="2" custScaleX="2426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735D00E-E7DD-4581-9375-CFBD32DF3D76}" type="pres">
      <dgm:prSet presAssocID="{159303A6-A3B7-43BA-BA96-B8EB966387E3}" presName="hierChild3" presStyleCnt="0"/>
      <dgm:spPr/>
    </dgm:pt>
    <dgm:pt modelId="{CE774AAC-3E3A-46C8-B6EA-FA7393B8BE48}" type="pres">
      <dgm:prSet presAssocID="{FE9AB124-A286-4947-8A4A-05035F6B50AE}" presName="Name17" presStyleLbl="parChTrans1D3" presStyleIdx="0" presStyleCnt="6"/>
      <dgm:spPr/>
      <dgm:t>
        <a:bodyPr/>
        <a:lstStyle/>
        <a:p>
          <a:endParaRPr lang="ru-RU"/>
        </a:p>
      </dgm:t>
    </dgm:pt>
    <dgm:pt modelId="{4615CF02-CC5E-48BE-A8D6-227B4171DEEB}" type="pres">
      <dgm:prSet presAssocID="{1CE0A6BA-4E3F-43F5-9BBB-139AD7D091D7}" presName="hierRoot3" presStyleCnt="0"/>
      <dgm:spPr/>
    </dgm:pt>
    <dgm:pt modelId="{0357905F-4FF6-4499-B17F-47CA7AE7C608}" type="pres">
      <dgm:prSet presAssocID="{1CE0A6BA-4E3F-43F5-9BBB-139AD7D091D7}" presName="composite3" presStyleCnt="0"/>
      <dgm:spPr/>
    </dgm:pt>
    <dgm:pt modelId="{C27116EA-BB13-43F6-8085-A1D50C7C801D}" type="pres">
      <dgm:prSet presAssocID="{1CE0A6BA-4E3F-43F5-9BBB-139AD7D091D7}" presName="background3" presStyleLbl="node3" presStyleIdx="0" presStyleCnt="6"/>
      <dgm:spPr/>
    </dgm:pt>
    <dgm:pt modelId="{62786EDA-B451-4833-94BF-F77DEF122996}" type="pres">
      <dgm:prSet presAssocID="{1CE0A6BA-4E3F-43F5-9BBB-139AD7D091D7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70048A0-A068-41B3-9E5B-47BB8B0FCF2C}" type="pres">
      <dgm:prSet presAssocID="{1CE0A6BA-4E3F-43F5-9BBB-139AD7D091D7}" presName="hierChild4" presStyleCnt="0"/>
      <dgm:spPr/>
    </dgm:pt>
    <dgm:pt modelId="{6D059A7A-F9F1-44FA-88A3-86BB2F31A5E7}" type="pres">
      <dgm:prSet presAssocID="{9960C378-0A14-44AB-B2E3-8C039C2D2AF6}" presName="Name23" presStyleLbl="parChTrans1D4" presStyleIdx="0" presStyleCnt="6"/>
      <dgm:spPr/>
      <dgm:t>
        <a:bodyPr/>
        <a:lstStyle/>
        <a:p>
          <a:endParaRPr lang="ru-RU"/>
        </a:p>
      </dgm:t>
    </dgm:pt>
    <dgm:pt modelId="{4F6F61C3-37B0-454C-A2CD-1DE8BD5D5A7A}" type="pres">
      <dgm:prSet presAssocID="{2C495E3B-860D-43FC-93AB-56FF4D1AA07C}" presName="hierRoot4" presStyleCnt="0"/>
      <dgm:spPr/>
    </dgm:pt>
    <dgm:pt modelId="{72B08DD2-7DF0-4818-B229-0B0F4C11DFCC}" type="pres">
      <dgm:prSet presAssocID="{2C495E3B-860D-43FC-93AB-56FF4D1AA07C}" presName="composite4" presStyleCnt="0"/>
      <dgm:spPr/>
    </dgm:pt>
    <dgm:pt modelId="{83828442-1765-4458-AB3F-E8ED832329CE}" type="pres">
      <dgm:prSet presAssocID="{2C495E3B-860D-43FC-93AB-56FF4D1AA07C}" presName="background4" presStyleLbl="node4" presStyleIdx="0" presStyleCnt="6"/>
      <dgm:spPr/>
    </dgm:pt>
    <dgm:pt modelId="{F8DD24A5-63A4-4FE4-8C24-66C80DF2AAC5}" type="pres">
      <dgm:prSet presAssocID="{2C495E3B-860D-43FC-93AB-56FF4D1AA07C}" presName="text4" presStyleLbl="fgAcc4" presStyleIdx="0" presStyleCnt="6" custScaleY="2925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543B0FB-B745-49B5-83A8-EA90DCFC0228}" type="pres">
      <dgm:prSet presAssocID="{2C495E3B-860D-43FC-93AB-56FF4D1AA07C}" presName="hierChild5" presStyleCnt="0"/>
      <dgm:spPr/>
    </dgm:pt>
    <dgm:pt modelId="{3B8A39B3-4CAB-4D20-866A-F012F88ACB0C}" type="pres">
      <dgm:prSet presAssocID="{E44AB989-98F0-4247-BDFD-C7FAF3DA6FC3}" presName="Name17" presStyleLbl="parChTrans1D3" presStyleIdx="1" presStyleCnt="6"/>
      <dgm:spPr/>
      <dgm:t>
        <a:bodyPr/>
        <a:lstStyle/>
        <a:p>
          <a:endParaRPr lang="ru-RU"/>
        </a:p>
      </dgm:t>
    </dgm:pt>
    <dgm:pt modelId="{2C008A84-0795-42CD-95D6-C12912016372}" type="pres">
      <dgm:prSet presAssocID="{94A21C26-E281-42B5-81DE-CA01FBC88898}" presName="hierRoot3" presStyleCnt="0"/>
      <dgm:spPr/>
    </dgm:pt>
    <dgm:pt modelId="{C4C7A5A2-2C3B-4D4B-8556-5A5436409DAF}" type="pres">
      <dgm:prSet presAssocID="{94A21C26-E281-42B5-81DE-CA01FBC88898}" presName="composite3" presStyleCnt="0"/>
      <dgm:spPr/>
    </dgm:pt>
    <dgm:pt modelId="{4E23628F-A86D-448B-82D0-4536D64AD27B}" type="pres">
      <dgm:prSet presAssocID="{94A21C26-E281-42B5-81DE-CA01FBC88898}" presName="background3" presStyleLbl="node3" presStyleIdx="1" presStyleCnt="6"/>
      <dgm:spPr/>
    </dgm:pt>
    <dgm:pt modelId="{3FE6AE33-6543-4798-B0C1-6F049D9B8192}" type="pres">
      <dgm:prSet presAssocID="{94A21C26-E281-42B5-81DE-CA01FBC88898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120AD92-541D-4354-8D28-D9C1A0A8F59E}" type="pres">
      <dgm:prSet presAssocID="{94A21C26-E281-42B5-81DE-CA01FBC88898}" presName="hierChild4" presStyleCnt="0"/>
      <dgm:spPr/>
    </dgm:pt>
    <dgm:pt modelId="{C3454456-8AC2-42E3-B5E4-DEC77D5766E9}" type="pres">
      <dgm:prSet presAssocID="{85FA7BAF-D7FC-413C-8504-90612C74AB42}" presName="Name23" presStyleLbl="parChTrans1D4" presStyleIdx="1" presStyleCnt="6"/>
      <dgm:spPr/>
      <dgm:t>
        <a:bodyPr/>
        <a:lstStyle/>
        <a:p>
          <a:endParaRPr lang="ru-RU"/>
        </a:p>
      </dgm:t>
    </dgm:pt>
    <dgm:pt modelId="{2719ABB6-2D51-406B-8A1A-64DA50268052}" type="pres">
      <dgm:prSet presAssocID="{F8E09934-48DF-442E-987A-2584895F7AAE}" presName="hierRoot4" presStyleCnt="0"/>
      <dgm:spPr/>
    </dgm:pt>
    <dgm:pt modelId="{4A660F98-5127-491C-B3A0-3938EE33E49E}" type="pres">
      <dgm:prSet presAssocID="{F8E09934-48DF-442E-987A-2584895F7AAE}" presName="composite4" presStyleCnt="0"/>
      <dgm:spPr/>
    </dgm:pt>
    <dgm:pt modelId="{0FE52519-E08A-4B26-A3A4-0A43219888FD}" type="pres">
      <dgm:prSet presAssocID="{F8E09934-48DF-442E-987A-2584895F7AAE}" presName="background4" presStyleLbl="node4" presStyleIdx="1" presStyleCnt="6"/>
      <dgm:spPr/>
    </dgm:pt>
    <dgm:pt modelId="{AD11910E-FF09-4677-AD07-B2AA6FAAA031}" type="pres">
      <dgm:prSet presAssocID="{F8E09934-48DF-442E-987A-2584895F7AAE}" presName="text4" presStyleLbl="fgAcc4" presStyleIdx="1" presStyleCnt="6" custScaleY="28029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CD79719-D9BA-4F90-8E9C-29E3A3841C53}" type="pres">
      <dgm:prSet presAssocID="{F8E09934-48DF-442E-987A-2584895F7AAE}" presName="hierChild5" presStyleCnt="0"/>
      <dgm:spPr/>
    </dgm:pt>
    <dgm:pt modelId="{BAF6F2EC-9950-4F74-9E0B-8C4BCFB03C06}" type="pres">
      <dgm:prSet presAssocID="{C34D4AE1-38C7-40FA-A2D6-374EF40E5BA5}" presName="Name17" presStyleLbl="parChTrans1D3" presStyleIdx="2" presStyleCnt="6"/>
      <dgm:spPr/>
      <dgm:t>
        <a:bodyPr/>
        <a:lstStyle/>
        <a:p>
          <a:endParaRPr lang="ru-RU"/>
        </a:p>
      </dgm:t>
    </dgm:pt>
    <dgm:pt modelId="{27102D8D-D6F7-4168-A0E0-0CCB31B216D9}" type="pres">
      <dgm:prSet presAssocID="{67936F98-7BC2-43FD-997B-EF5CB2968682}" presName="hierRoot3" presStyleCnt="0"/>
      <dgm:spPr/>
    </dgm:pt>
    <dgm:pt modelId="{9D6C6442-D369-4C1F-BA73-5DE9D0657ADB}" type="pres">
      <dgm:prSet presAssocID="{67936F98-7BC2-43FD-997B-EF5CB2968682}" presName="composite3" presStyleCnt="0"/>
      <dgm:spPr/>
    </dgm:pt>
    <dgm:pt modelId="{047BC7FC-8807-4E2E-9D04-61224A0260BE}" type="pres">
      <dgm:prSet presAssocID="{67936F98-7BC2-43FD-997B-EF5CB2968682}" presName="background3" presStyleLbl="node3" presStyleIdx="2" presStyleCnt="6"/>
      <dgm:spPr/>
    </dgm:pt>
    <dgm:pt modelId="{880952D4-7A39-496B-9D11-BD29C6A519B3}" type="pres">
      <dgm:prSet presAssocID="{67936F98-7BC2-43FD-997B-EF5CB2968682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0CDF8FB-1F94-4D02-9431-A795B6905A9D}" type="pres">
      <dgm:prSet presAssocID="{67936F98-7BC2-43FD-997B-EF5CB2968682}" presName="hierChild4" presStyleCnt="0"/>
      <dgm:spPr/>
    </dgm:pt>
    <dgm:pt modelId="{5CC44D1C-00F8-4C6A-8FB7-3AB0425AE6FA}" type="pres">
      <dgm:prSet presAssocID="{C2FBDFD6-2E02-4E2A-9B4D-1ABDBAE20F3B}" presName="Name23" presStyleLbl="parChTrans1D4" presStyleIdx="2" presStyleCnt="6"/>
      <dgm:spPr/>
      <dgm:t>
        <a:bodyPr/>
        <a:lstStyle/>
        <a:p>
          <a:endParaRPr lang="ru-RU"/>
        </a:p>
      </dgm:t>
    </dgm:pt>
    <dgm:pt modelId="{1FBC3600-02DE-45C9-B4EC-ABC864BE883D}" type="pres">
      <dgm:prSet presAssocID="{2E723908-8C80-402C-8867-FA302DBBD535}" presName="hierRoot4" presStyleCnt="0"/>
      <dgm:spPr/>
    </dgm:pt>
    <dgm:pt modelId="{C6D9C9A3-FC5A-44D7-A26F-9064D5574446}" type="pres">
      <dgm:prSet presAssocID="{2E723908-8C80-402C-8867-FA302DBBD535}" presName="composite4" presStyleCnt="0"/>
      <dgm:spPr/>
    </dgm:pt>
    <dgm:pt modelId="{D7AD9A6E-0064-43CF-BE68-B941C1B56332}" type="pres">
      <dgm:prSet presAssocID="{2E723908-8C80-402C-8867-FA302DBBD535}" presName="background4" presStyleLbl="node4" presStyleIdx="2" presStyleCnt="6"/>
      <dgm:spPr/>
    </dgm:pt>
    <dgm:pt modelId="{F968290B-9F91-450C-A6EA-141AD7AC5066}" type="pres">
      <dgm:prSet presAssocID="{2E723908-8C80-402C-8867-FA302DBBD535}" presName="text4" presStyleLbl="fgAcc4" presStyleIdx="2" presStyleCnt="6" custScaleY="271800" custLinFactNeighborX="-1676" custLinFactNeighborY="-74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B0E46C1-62A4-45BD-9D5E-FC7F049F4519}" type="pres">
      <dgm:prSet presAssocID="{2E723908-8C80-402C-8867-FA302DBBD535}" presName="hierChild5" presStyleCnt="0"/>
      <dgm:spPr/>
    </dgm:pt>
    <dgm:pt modelId="{DC1E9E5F-8250-4ED5-AE2D-04A6BD78C526}" type="pres">
      <dgm:prSet presAssocID="{EB2A5497-88E3-4614-AADD-A98226E950EC}" presName="Name10" presStyleLbl="parChTrans1D2" presStyleIdx="1" presStyleCnt="2"/>
      <dgm:spPr/>
      <dgm:t>
        <a:bodyPr/>
        <a:lstStyle/>
        <a:p>
          <a:endParaRPr lang="ru-RU"/>
        </a:p>
      </dgm:t>
    </dgm:pt>
    <dgm:pt modelId="{3A0B1072-9FAB-410C-B044-C2856E1D5184}" type="pres">
      <dgm:prSet presAssocID="{3F618485-0E2A-422E-9492-8CC913415D74}" presName="hierRoot2" presStyleCnt="0"/>
      <dgm:spPr/>
    </dgm:pt>
    <dgm:pt modelId="{2E228D01-5E4B-45B4-A20A-6ABEEA7FB984}" type="pres">
      <dgm:prSet presAssocID="{3F618485-0E2A-422E-9492-8CC913415D74}" presName="composite2" presStyleCnt="0"/>
      <dgm:spPr/>
    </dgm:pt>
    <dgm:pt modelId="{0308A3BD-3707-4C66-9C29-5C47D68CC0F4}" type="pres">
      <dgm:prSet presAssocID="{3F618485-0E2A-422E-9492-8CC913415D74}" presName="background2" presStyleLbl="node2" presStyleIdx="1" presStyleCnt="2"/>
      <dgm:spPr/>
    </dgm:pt>
    <dgm:pt modelId="{296E5B69-26AC-4717-B103-A3D5A4CA0A5C}" type="pres">
      <dgm:prSet presAssocID="{3F618485-0E2A-422E-9492-8CC913415D74}" presName="text2" presStyleLbl="fgAcc2" presStyleIdx="1" presStyleCnt="2" custScaleX="19788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7B22A33-307F-4B55-8A33-C3F428B89EC9}" type="pres">
      <dgm:prSet presAssocID="{3F618485-0E2A-422E-9492-8CC913415D74}" presName="hierChild3" presStyleCnt="0"/>
      <dgm:spPr/>
    </dgm:pt>
    <dgm:pt modelId="{00EAF516-30A5-45E3-ABBD-CA1DDF517EA1}" type="pres">
      <dgm:prSet presAssocID="{162159CD-18DF-4370-97F6-7441678F1FF5}" presName="Name17" presStyleLbl="parChTrans1D3" presStyleIdx="3" presStyleCnt="6"/>
      <dgm:spPr/>
      <dgm:t>
        <a:bodyPr/>
        <a:lstStyle/>
        <a:p>
          <a:endParaRPr lang="ru-RU"/>
        </a:p>
      </dgm:t>
    </dgm:pt>
    <dgm:pt modelId="{8EE88785-9D6B-4ED8-9DBD-4CA70A945614}" type="pres">
      <dgm:prSet presAssocID="{FC0842FB-8EBB-4F69-A535-E59C4BC175E4}" presName="hierRoot3" presStyleCnt="0"/>
      <dgm:spPr/>
    </dgm:pt>
    <dgm:pt modelId="{B206D75C-BF8D-484C-B0D0-B6A6BF5483BE}" type="pres">
      <dgm:prSet presAssocID="{FC0842FB-8EBB-4F69-A535-E59C4BC175E4}" presName="composite3" presStyleCnt="0"/>
      <dgm:spPr/>
    </dgm:pt>
    <dgm:pt modelId="{A0CBDCF3-CAFC-461B-A295-339CAD52C1E2}" type="pres">
      <dgm:prSet presAssocID="{FC0842FB-8EBB-4F69-A535-E59C4BC175E4}" presName="background3" presStyleLbl="node3" presStyleIdx="3" presStyleCnt="6"/>
      <dgm:spPr/>
    </dgm:pt>
    <dgm:pt modelId="{F185E5A5-327A-423F-86E9-32D40C0522C9}" type="pres">
      <dgm:prSet presAssocID="{FC0842FB-8EBB-4F69-A535-E59C4BC175E4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F8F5B3B-F03E-4CF7-90A6-7239377AC606}" type="pres">
      <dgm:prSet presAssocID="{FC0842FB-8EBB-4F69-A535-E59C4BC175E4}" presName="hierChild4" presStyleCnt="0"/>
      <dgm:spPr/>
    </dgm:pt>
    <dgm:pt modelId="{4461E999-5D9B-42BE-8CF9-3CDD99797BB6}" type="pres">
      <dgm:prSet presAssocID="{1EB628AA-7046-46A3-8377-49E8C6D5A731}" presName="Name23" presStyleLbl="parChTrans1D4" presStyleIdx="3" presStyleCnt="6"/>
      <dgm:spPr/>
      <dgm:t>
        <a:bodyPr/>
        <a:lstStyle/>
        <a:p>
          <a:endParaRPr lang="ru-RU"/>
        </a:p>
      </dgm:t>
    </dgm:pt>
    <dgm:pt modelId="{68575364-72DE-4BC7-9845-E2260ED29D2E}" type="pres">
      <dgm:prSet presAssocID="{B173A7E3-B2E9-4643-B365-95A8CF001C37}" presName="hierRoot4" presStyleCnt="0"/>
      <dgm:spPr/>
    </dgm:pt>
    <dgm:pt modelId="{71B73CC6-3917-46D1-8297-9705BD1BF8A5}" type="pres">
      <dgm:prSet presAssocID="{B173A7E3-B2E9-4643-B365-95A8CF001C37}" presName="composite4" presStyleCnt="0"/>
      <dgm:spPr/>
    </dgm:pt>
    <dgm:pt modelId="{90B2A55E-B41E-4D81-9DFB-E4E5370F8010}" type="pres">
      <dgm:prSet presAssocID="{B173A7E3-B2E9-4643-B365-95A8CF001C37}" presName="background4" presStyleLbl="node4" presStyleIdx="3" presStyleCnt="6"/>
      <dgm:spPr/>
    </dgm:pt>
    <dgm:pt modelId="{1A17553C-F0AF-4344-A270-37E5B2C27287}" type="pres">
      <dgm:prSet presAssocID="{B173A7E3-B2E9-4643-B365-95A8CF001C37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E73CC2-B1B4-4BDB-9276-375B351B8826}" type="pres">
      <dgm:prSet presAssocID="{B173A7E3-B2E9-4643-B365-95A8CF001C37}" presName="hierChild5" presStyleCnt="0"/>
      <dgm:spPr/>
    </dgm:pt>
    <dgm:pt modelId="{2D57988C-36EF-49B7-BAF5-BB92E00022CF}" type="pres">
      <dgm:prSet presAssocID="{753E34BC-F686-4A46-BC54-CFD5FA4ADC92}" presName="Name17" presStyleLbl="parChTrans1D3" presStyleIdx="4" presStyleCnt="6"/>
      <dgm:spPr/>
      <dgm:t>
        <a:bodyPr/>
        <a:lstStyle/>
        <a:p>
          <a:endParaRPr lang="ru-RU"/>
        </a:p>
      </dgm:t>
    </dgm:pt>
    <dgm:pt modelId="{BAF4089F-450B-41C2-8F59-79C57C71C3FB}" type="pres">
      <dgm:prSet presAssocID="{5ADB2068-09D2-40A5-A988-221C541054CE}" presName="hierRoot3" presStyleCnt="0"/>
      <dgm:spPr/>
    </dgm:pt>
    <dgm:pt modelId="{4EB80F95-0A19-4B88-8FAF-C809C0E4CF09}" type="pres">
      <dgm:prSet presAssocID="{5ADB2068-09D2-40A5-A988-221C541054CE}" presName="composite3" presStyleCnt="0"/>
      <dgm:spPr/>
    </dgm:pt>
    <dgm:pt modelId="{76A96653-CC98-453D-A5CF-1DF5B9087A50}" type="pres">
      <dgm:prSet presAssocID="{5ADB2068-09D2-40A5-A988-221C541054CE}" presName="background3" presStyleLbl="node3" presStyleIdx="4" presStyleCnt="6"/>
      <dgm:spPr/>
    </dgm:pt>
    <dgm:pt modelId="{8D6CB6CD-1A42-427B-9FA2-BDBAEAFC2F34}" type="pres">
      <dgm:prSet presAssocID="{5ADB2068-09D2-40A5-A988-221C541054CE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F4F392E-D857-4AA1-BF00-5725AF66FE3C}" type="pres">
      <dgm:prSet presAssocID="{5ADB2068-09D2-40A5-A988-221C541054CE}" presName="hierChild4" presStyleCnt="0"/>
      <dgm:spPr/>
    </dgm:pt>
    <dgm:pt modelId="{60B3A7C1-9917-4CA5-9C6B-07881CDD5069}" type="pres">
      <dgm:prSet presAssocID="{E29F7235-8C10-4D72-B4A5-79CFF9B2D77D}" presName="Name23" presStyleLbl="parChTrans1D4" presStyleIdx="4" presStyleCnt="6"/>
      <dgm:spPr/>
      <dgm:t>
        <a:bodyPr/>
        <a:lstStyle/>
        <a:p>
          <a:endParaRPr lang="ru-RU"/>
        </a:p>
      </dgm:t>
    </dgm:pt>
    <dgm:pt modelId="{B3118002-6655-4FB3-B481-C72FCFE17431}" type="pres">
      <dgm:prSet presAssocID="{4E054ACD-FF01-4BBE-896D-9902EF3757A2}" presName="hierRoot4" presStyleCnt="0"/>
      <dgm:spPr/>
    </dgm:pt>
    <dgm:pt modelId="{F3ADA2D0-A6DF-4FA5-BC29-347A3382EA17}" type="pres">
      <dgm:prSet presAssocID="{4E054ACD-FF01-4BBE-896D-9902EF3757A2}" presName="composite4" presStyleCnt="0"/>
      <dgm:spPr/>
    </dgm:pt>
    <dgm:pt modelId="{4377F23B-BF29-46E6-AFE5-FA90D775BD2A}" type="pres">
      <dgm:prSet presAssocID="{4E054ACD-FF01-4BBE-896D-9902EF3757A2}" presName="background4" presStyleLbl="node4" presStyleIdx="4" presStyleCnt="6"/>
      <dgm:spPr/>
    </dgm:pt>
    <dgm:pt modelId="{5ED60D93-C33D-40FB-AAAF-2F7EB4C55A12}" type="pres">
      <dgm:prSet presAssocID="{4E054ACD-FF01-4BBE-896D-9902EF3757A2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F90A3E-40E8-4108-95A1-8FCACF0FB42F}" type="pres">
      <dgm:prSet presAssocID="{4E054ACD-FF01-4BBE-896D-9902EF3757A2}" presName="hierChild5" presStyleCnt="0"/>
      <dgm:spPr/>
    </dgm:pt>
    <dgm:pt modelId="{0F07DAE3-18AA-4F5F-978E-CED2EA27231D}" type="pres">
      <dgm:prSet presAssocID="{3E51EC6F-E63D-40D0-8722-4FD077C0D0FF}" presName="Name17" presStyleLbl="parChTrans1D3" presStyleIdx="5" presStyleCnt="6"/>
      <dgm:spPr/>
      <dgm:t>
        <a:bodyPr/>
        <a:lstStyle/>
        <a:p>
          <a:endParaRPr lang="ru-RU"/>
        </a:p>
      </dgm:t>
    </dgm:pt>
    <dgm:pt modelId="{F1BA0C58-85A1-43C9-A59A-05718A14FAEF}" type="pres">
      <dgm:prSet presAssocID="{9D6DC747-5F00-4554-A8C7-53A0D1D3DE9A}" presName="hierRoot3" presStyleCnt="0"/>
      <dgm:spPr/>
    </dgm:pt>
    <dgm:pt modelId="{BFC8C60A-78DB-4E16-92CE-C1EE5500C774}" type="pres">
      <dgm:prSet presAssocID="{9D6DC747-5F00-4554-A8C7-53A0D1D3DE9A}" presName="composite3" presStyleCnt="0"/>
      <dgm:spPr/>
    </dgm:pt>
    <dgm:pt modelId="{75E8835A-C3CF-47E2-B8A3-50F0FC69AD0A}" type="pres">
      <dgm:prSet presAssocID="{9D6DC747-5F00-4554-A8C7-53A0D1D3DE9A}" presName="background3" presStyleLbl="node3" presStyleIdx="5" presStyleCnt="6"/>
      <dgm:spPr/>
    </dgm:pt>
    <dgm:pt modelId="{A12DF6E3-E9CA-4D60-B00C-1673E46A8EFC}" type="pres">
      <dgm:prSet presAssocID="{9D6DC747-5F00-4554-A8C7-53A0D1D3DE9A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8C01062-39AC-487E-BCEC-E8CA367BECD1}" type="pres">
      <dgm:prSet presAssocID="{9D6DC747-5F00-4554-A8C7-53A0D1D3DE9A}" presName="hierChild4" presStyleCnt="0"/>
      <dgm:spPr/>
    </dgm:pt>
    <dgm:pt modelId="{E2FADAC5-60DC-445F-9572-F07EF8413060}" type="pres">
      <dgm:prSet presAssocID="{0B38FAD0-576D-489D-B50C-41E56D25FD7B}" presName="Name23" presStyleLbl="parChTrans1D4" presStyleIdx="5" presStyleCnt="6"/>
      <dgm:spPr/>
      <dgm:t>
        <a:bodyPr/>
        <a:lstStyle/>
        <a:p>
          <a:endParaRPr lang="ru-RU"/>
        </a:p>
      </dgm:t>
    </dgm:pt>
    <dgm:pt modelId="{0066DD2A-DC8B-485C-8FD6-C6858948CEE7}" type="pres">
      <dgm:prSet presAssocID="{AFFBB9F9-DBD5-4EFA-AD00-0D0FC3CE2A19}" presName="hierRoot4" presStyleCnt="0"/>
      <dgm:spPr/>
    </dgm:pt>
    <dgm:pt modelId="{281D73C9-2187-4FE7-86E4-BBE80F3EB957}" type="pres">
      <dgm:prSet presAssocID="{AFFBB9F9-DBD5-4EFA-AD00-0D0FC3CE2A19}" presName="composite4" presStyleCnt="0"/>
      <dgm:spPr/>
    </dgm:pt>
    <dgm:pt modelId="{BE5DACB2-99F3-4628-B67D-438981A437BA}" type="pres">
      <dgm:prSet presAssocID="{AFFBB9F9-DBD5-4EFA-AD00-0D0FC3CE2A19}" presName="background4" presStyleLbl="node4" presStyleIdx="5" presStyleCnt="6"/>
      <dgm:spPr/>
    </dgm:pt>
    <dgm:pt modelId="{F9D8812E-7FA7-463D-BC6F-B7AFAA516807}" type="pres">
      <dgm:prSet presAssocID="{AFFBB9F9-DBD5-4EFA-AD00-0D0FC3CE2A19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832C59F-644B-46B2-A719-7B4643958F9D}" type="pres">
      <dgm:prSet presAssocID="{AFFBB9F9-DBD5-4EFA-AD00-0D0FC3CE2A19}" presName="hierChild5" presStyleCnt="0"/>
      <dgm:spPr/>
    </dgm:pt>
    <dgm:pt modelId="{829B85AC-90D3-4689-81AE-37588B0B6DD2}" type="pres">
      <dgm:prSet presAssocID="{16EBF81B-C1C0-4778-B3C8-440EBF841040}" presName="hierRoot1" presStyleCnt="0"/>
      <dgm:spPr/>
    </dgm:pt>
    <dgm:pt modelId="{28162DDA-1CEF-486D-830E-81E278B6EF00}" type="pres">
      <dgm:prSet presAssocID="{16EBF81B-C1C0-4778-B3C8-440EBF841040}" presName="composite" presStyleCnt="0"/>
      <dgm:spPr/>
    </dgm:pt>
    <dgm:pt modelId="{BDDE3632-9D8A-44AC-8391-7D3C235F5C64}" type="pres">
      <dgm:prSet presAssocID="{16EBF81B-C1C0-4778-B3C8-440EBF841040}" presName="background" presStyleLbl="node0" presStyleIdx="1" presStyleCnt="2"/>
      <dgm:spPr/>
    </dgm:pt>
    <dgm:pt modelId="{EBB3CCE3-1EB8-4266-BF93-7355AAE0CABC}" type="pres">
      <dgm:prSet presAssocID="{16EBF81B-C1C0-4778-B3C8-440EBF841040}" presName="text" presStyleLbl="fgAcc0" presStyleIdx="1" presStyleCnt="2" custScaleX="256122" custLinFactY="300000" custLinFactNeighborX="-20705" custLinFactNeighborY="31441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C3B9667-495D-450C-AB06-821FF49BB1B5}" type="pres">
      <dgm:prSet presAssocID="{16EBF81B-C1C0-4778-B3C8-440EBF841040}" presName="hierChild2" presStyleCnt="0"/>
      <dgm:spPr/>
    </dgm:pt>
  </dgm:ptLst>
  <dgm:cxnLst>
    <dgm:cxn modelId="{A1DFF678-6440-4961-9ABA-5383C771EEF3}" type="presOf" srcId="{EB2A5497-88E3-4614-AADD-A98226E950EC}" destId="{DC1E9E5F-8250-4ED5-AE2D-04A6BD78C526}" srcOrd="0" destOrd="0" presId="urn:microsoft.com/office/officeart/2005/8/layout/hierarchy1"/>
    <dgm:cxn modelId="{AF8C1D57-31B1-480C-A025-3C9A836BDFD1}" type="presOf" srcId="{0B38FAD0-576D-489D-B50C-41E56D25FD7B}" destId="{E2FADAC5-60DC-445F-9572-F07EF8413060}" srcOrd="0" destOrd="0" presId="urn:microsoft.com/office/officeart/2005/8/layout/hierarchy1"/>
    <dgm:cxn modelId="{8BF83EFF-D8C1-4481-AD2C-9314FACCC2F5}" srcId="{F8877E80-8164-41D1-A52A-2FA80D846D56}" destId="{16EBF81B-C1C0-4778-B3C8-440EBF841040}" srcOrd="1" destOrd="0" parTransId="{9E3C17C8-9328-4DE5-9C4C-D3A5B9EFFB63}" sibTransId="{27970C30-540A-4EB4-B4FE-D20BD671684C}"/>
    <dgm:cxn modelId="{9EB0AFDA-3900-441A-A4B7-7993C640093F}" type="presOf" srcId="{94A21C26-E281-42B5-81DE-CA01FBC88898}" destId="{3FE6AE33-6543-4798-B0C1-6F049D9B8192}" srcOrd="0" destOrd="0" presId="urn:microsoft.com/office/officeart/2005/8/layout/hierarchy1"/>
    <dgm:cxn modelId="{A8524589-1E3E-4D80-805F-A7649F6D7569}" type="presOf" srcId="{FE9AB124-A286-4947-8A4A-05035F6B50AE}" destId="{CE774AAC-3E3A-46C8-B6EA-FA7393B8BE48}" srcOrd="0" destOrd="0" presId="urn:microsoft.com/office/officeart/2005/8/layout/hierarchy1"/>
    <dgm:cxn modelId="{A7B1947A-5185-4397-942D-2B16A4E44328}" type="presOf" srcId="{F8E09934-48DF-442E-987A-2584895F7AAE}" destId="{AD11910E-FF09-4677-AD07-B2AA6FAAA031}" srcOrd="0" destOrd="0" presId="urn:microsoft.com/office/officeart/2005/8/layout/hierarchy1"/>
    <dgm:cxn modelId="{AD7E9231-44AA-4B07-AC19-CF1BB83CFB76}" type="presOf" srcId="{FC0842FB-8EBB-4F69-A535-E59C4BC175E4}" destId="{F185E5A5-327A-423F-86E9-32D40C0522C9}" srcOrd="0" destOrd="0" presId="urn:microsoft.com/office/officeart/2005/8/layout/hierarchy1"/>
    <dgm:cxn modelId="{95CF56F5-AF11-45A3-8E14-27947AB6DA68}" srcId="{9BAFD682-630C-4B7F-8BC9-10E178D82420}" destId="{3F618485-0E2A-422E-9492-8CC913415D74}" srcOrd="1" destOrd="0" parTransId="{EB2A5497-88E3-4614-AADD-A98226E950EC}" sibTransId="{AD521B1F-3A2B-432B-93F0-78C469B06F63}"/>
    <dgm:cxn modelId="{425EFEE9-BEF6-4356-B282-7A3299159DDC}" srcId="{67936F98-7BC2-43FD-997B-EF5CB2968682}" destId="{2E723908-8C80-402C-8867-FA302DBBD535}" srcOrd="0" destOrd="0" parTransId="{C2FBDFD6-2E02-4E2A-9B4D-1ABDBAE20F3B}" sibTransId="{B24049E9-1263-4C4B-AA9F-452792809CD7}"/>
    <dgm:cxn modelId="{F7D9672D-9FBB-4947-A47C-170539CD81F9}" type="presOf" srcId="{753E34BC-F686-4A46-BC54-CFD5FA4ADC92}" destId="{2D57988C-36EF-49B7-BAF5-BB92E00022CF}" srcOrd="0" destOrd="0" presId="urn:microsoft.com/office/officeart/2005/8/layout/hierarchy1"/>
    <dgm:cxn modelId="{2CC4775C-47A9-4254-B5A4-A69DD16D3936}" type="presOf" srcId="{9BAFD682-630C-4B7F-8BC9-10E178D82420}" destId="{8C05DD90-ABAF-447F-8CE9-65684052EEB2}" srcOrd="0" destOrd="0" presId="urn:microsoft.com/office/officeart/2005/8/layout/hierarchy1"/>
    <dgm:cxn modelId="{D2BD3773-1E79-46A2-A1DB-D761481157BC}" srcId="{159303A6-A3B7-43BA-BA96-B8EB966387E3}" destId="{94A21C26-E281-42B5-81DE-CA01FBC88898}" srcOrd="1" destOrd="0" parTransId="{E44AB989-98F0-4247-BDFD-C7FAF3DA6FC3}" sibTransId="{705B2543-8128-4C6B-8BC2-2BCF7B5671DC}"/>
    <dgm:cxn modelId="{671F64DA-67D5-40C9-85F3-99D5B0E0CE4F}" srcId="{3F618485-0E2A-422E-9492-8CC913415D74}" destId="{5ADB2068-09D2-40A5-A988-221C541054CE}" srcOrd="1" destOrd="0" parTransId="{753E34BC-F686-4A46-BC54-CFD5FA4ADC92}" sibTransId="{691EB0A1-9165-4766-8084-DC1C5125659A}"/>
    <dgm:cxn modelId="{72804B07-82BE-4634-A43C-2EFC0FA1FD81}" type="presOf" srcId="{4E054ACD-FF01-4BBE-896D-9902EF3757A2}" destId="{5ED60D93-C33D-40FB-AAAF-2F7EB4C55A12}" srcOrd="0" destOrd="0" presId="urn:microsoft.com/office/officeart/2005/8/layout/hierarchy1"/>
    <dgm:cxn modelId="{A667B4FB-0284-4E18-8715-0CE15083D370}" type="presOf" srcId="{159303A6-A3B7-43BA-BA96-B8EB966387E3}" destId="{AAAF6FCE-7754-42C2-B9A4-ED0578CB28EF}" srcOrd="0" destOrd="0" presId="urn:microsoft.com/office/officeart/2005/8/layout/hierarchy1"/>
    <dgm:cxn modelId="{3D2FFCB9-672F-4933-8DD7-5AA522E7C6B5}" srcId="{9D6DC747-5F00-4554-A8C7-53A0D1D3DE9A}" destId="{AFFBB9F9-DBD5-4EFA-AD00-0D0FC3CE2A19}" srcOrd="0" destOrd="0" parTransId="{0B38FAD0-576D-489D-B50C-41E56D25FD7B}" sibTransId="{AE3DE483-D934-48ED-BB70-07A73CD2E5A5}"/>
    <dgm:cxn modelId="{916BCFB0-9645-48A6-92BB-DE3FF47C234E}" srcId="{3F618485-0E2A-422E-9492-8CC913415D74}" destId="{FC0842FB-8EBB-4F69-A535-E59C4BC175E4}" srcOrd="0" destOrd="0" parTransId="{162159CD-18DF-4370-97F6-7441678F1FF5}" sibTransId="{AC126BFB-236D-4B09-A4B3-99EBF093CC1F}"/>
    <dgm:cxn modelId="{031AC97B-9937-4183-AC81-8DAEF425A973}" type="presOf" srcId="{E29F7235-8C10-4D72-B4A5-79CFF9B2D77D}" destId="{60B3A7C1-9917-4CA5-9C6B-07881CDD5069}" srcOrd="0" destOrd="0" presId="urn:microsoft.com/office/officeart/2005/8/layout/hierarchy1"/>
    <dgm:cxn modelId="{4BA3637A-D4C8-4792-A81C-72094AFECE86}" type="presOf" srcId="{85FA7BAF-D7FC-413C-8504-90612C74AB42}" destId="{C3454456-8AC2-42E3-B5E4-DEC77D5766E9}" srcOrd="0" destOrd="0" presId="urn:microsoft.com/office/officeart/2005/8/layout/hierarchy1"/>
    <dgm:cxn modelId="{9BEDF975-5CE1-4DA4-A6DB-8CC9BAF96D67}" type="presOf" srcId="{162159CD-18DF-4370-97F6-7441678F1FF5}" destId="{00EAF516-30A5-45E3-ABBD-CA1DDF517EA1}" srcOrd="0" destOrd="0" presId="urn:microsoft.com/office/officeart/2005/8/layout/hierarchy1"/>
    <dgm:cxn modelId="{B4D8910C-11CE-4523-A30C-257D2E326E6B}" type="presOf" srcId="{3E51EC6F-E63D-40D0-8722-4FD077C0D0FF}" destId="{0F07DAE3-18AA-4F5F-978E-CED2EA27231D}" srcOrd="0" destOrd="0" presId="urn:microsoft.com/office/officeart/2005/8/layout/hierarchy1"/>
    <dgm:cxn modelId="{6B41CE21-0C64-491A-ADA6-DED6E5ADD1B8}" type="presOf" srcId="{9960C378-0A14-44AB-B2E3-8C039C2D2AF6}" destId="{6D059A7A-F9F1-44FA-88A3-86BB2F31A5E7}" srcOrd="0" destOrd="0" presId="urn:microsoft.com/office/officeart/2005/8/layout/hierarchy1"/>
    <dgm:cxn modelId="{626F78A5-F8DD-43D4-A473-8735BA23EF6C}" srcId="{159303A6-A3B7-43BA-BA96-B8EB966387E3}" destId="{1CE0A6BA-4E3F-43F5-9BBB-139AD7D091D7}" srcOrd="0" destOrd="0" parTransId="{FE9AB124-A286-4947-8A4A-05035F6B50AE}" sibTransId="{4C7773C9-D10C-472F-BC25-DAD29BFAB055}"/>
    <dgm:cxn modelId="{01D6399B-DAC2-4EA8-A5D2-EF2F11CF5019}" type="presOf" srcId="{B173A7E3-B2E9-4643-B365-95A8CF001C37}" destId="{1A17553C-F0AF-4344-A270-37E5B2C27287}" srcOrd="0" destOrd="0" presId="urn:microsoft.com/office/officeart/2005/8/layout/hierarchy1"/>
    <dgm:cxn modelId="{D19F1CAA-896C-4CCD-9F57-8D81775CF102}" type="presOf" srcId="{E44AB989-98F0-4247-BDFD-C7FAF3DA6FC3}" destId="{3B8A39B3-4CAB-4D20-866A-F012F88ACB0C}" srcOrd="0" destOrd="0" presId="urn:microsoft.com/office/officeart/2005/8/layout/hierarchy1"/>
    <dgm:cxn modelId="{DF050895-5680-4ABD-B28C-8F95A25F872D}" srcId="{1CE0A6BA-4E3F-43F5-9BBB-139AD7D091D7}" destId="{2C495E3B-860D-43FC-93AB-56FF4D1AA07C}" srcOrd="0" destOrd="0" parTransId="{9960C378-0A14-44AB-B2E3-8C039C2D2AF6}" sibTransId="{C9237746-6755-41F4-BF09-FD0F6880422C}"/>
    <dgm:cxn modelId="{C7956005-F6C3-4362-A409-DAE9303E8389}" type="presOf" srcId="{AFFBB9F9-DBD5-4EFA-AD00-0D0FC3CE2A19}" destId="{F9D8812E-7FA7-463D-BC6F-B7AFAA516807}" srcOrd="0" destOrd="0" presId="urn:microsoft.com/office/officeart/2005/8/layout/hierarchy1"/>
    <dgm:cxn modelId="{FE469430-365E-4176-8805-1FB09F5DDB43}" type="presOf" srcId="{3F618485-0E2A-422E-9492-8CC913415D74}" destId="{296E5B69-26AC-4717-B103-A3D5A4CA0A5C}" srcOrd="0" destOrd="0" presId="urn:microsoft.com/office/officeart/2005/8/layout/hierarchy1"/>
    <dgm:cxn modelId="{49868059-7CC6-4922-80FB-4019BCB69389}" type="presOf" srcId="{EB52C52D-BFC8-4DFC-B127-E6BD729C6BAF}" destId="{042EAAD3-A2FF-430C-9C10-9CD5C2D5E21D}" srcOrd="0" destOrd="0" presId="urn:microsoft.com/office/officeart/2005/8/layout/hierarchy1"/>
    <dgm:cxn modelId="{6D91167F-9EC7-432D-BBA8-099205F85E8F}" srcId="{FC0842FB-8EBB-4F69-A535-E59C4BC175E4}" destId="{B173A7E3-B2E9-4643-B365-95A8CF001C37}" srcOrd="0" destOrd="0" parTransId="{1EB628AA-7046-46A3-8377-49E8C6D5A731}" sibTransId="{61A7EC0A-5224-461B-9F8A-0C1A0DA953F6}"/>
    <dgm:cxn modelId="{78906CCB-28EB-4664-944B-A0CBC9F62D6E}" type="presOf" srcId="{2C495E3B-860D-43FC-93AB-56FF4D1AA07C}" destId="{F8DD24A5-63A4-4FE4-8C24-66C80DF2AAC5}" srcOrd="0" destOrd="0" presId="urn:microsoft.com/office/officeart/2005/8/layout/hierarchy1"/>
    <dgm:cxn modelId="{B39FD640-9E10-456A-8CEE-87D02669D158}" type="presOf" srcId="{5ADB2068-09D2-40A5-A988-221C541054CE}" destId="{8D6CB6CD-1A42-427B-9FA2-BDBAEAFC2F34}" srcOrd="0" destOrd="0" presId="urn:microsoft.com/office/officeart/2005/8/layout/hierarchy1"/>
    <dgm:cxn modelId="{81198D0A-4485-488D-85C5-4E5F78FE6CF7}" type="presOf" srcId="{F8877E80-8164-41D1-A52A-2FA80D846D56}" destId="{BA3F907D-2FD1-459E-9887-613A0560A1C6}" srcOrd="0" destOrd="0" presId="urn:microsoft.com/office/officeart/2005/8/layout/hierarchy1"/>
    <dgm:cxn modelId="{699D3792-A925-4885-9082-2AF0DCAC1FA3}" type="presOf" srcId="{2E723908-8C80-402C-8867-FA302DBBD535}" destId="{F968290B-9F91-450C-A6EA-141AD7AC5066}" srcOrd="0" destOrd="0" presId="urn:microsoft.com/office/officeart/2005/8/layout/hierarchy1"/>
    <dgm:cxn modelId="{8C4155FE-4A3C-43F8-9DDA-C92B234DB62B}" srcId="{9BAFD682-630C-4B7F-8BC9-10E178D82420}" destId="{159303A6-A3B7-43BA-BA96-B8EB966387E3}" srcOrd="0" destOrd="0" parTransId="{EB52C52D-BFC8-4DFC-B127-E6BD729C6BAF}" sibTransId="{D5246CD1-5E32-4017-980F-19098F2D1BBA}"/>
    <dgm:cxn modelId="{AF7B84F8-9FB7-44FB-851F-3E3EBCEBED69}" srcId="{5ADB2068-09D2-40A5-A988-221C541054CE}" destId="{4E054ACD-FF01-4BBE-896D-9902EF3757A2}" srcOrd="0" destOrd="0" parTransId="{E29F7235-8C10-4D72-B4A5-79CFF9B2D77D}" sibTransId="{580D56D9-6C23-457A-88ED-7096EFBB1D9A}"/>
    <dgm:cxn modelId="{8BA4C81A-C095-4E38-8C38-15ADB860CF6D}" type="presOf" srcId="{1CE0A6BA-4E3F-43F5-9BBB-139AD7D091D7}" destId="{62786EDA-B451-4833-94BF-F77DEF122996}" srcOrd="0" destOrd="0" presId="urn:microsoft.com/office/officeart/2005/8/layout/hierarchy1"/>
    <dgm:cxn modelId="{305888F9-C560-4582-ABF3-68B9C28D52D5}" type="presOf" srcId="{C2FBDFD6-2E02-4E2A-9B4D-1ABDBAE20F3B}" destId="{5CC44D1C-00F8-4C6A-8FB7-3AB0425AE6FA}" srcOrd="0" destOrd="0" presId="urn:microsoft.com/office/officeart/2005/8/layout/hierarchy1"/>
    <dgm:cxn modelId="{C36C1333-874F-4832-AFC2-8F4FBC3E6A14}" type="presOf" srcId="{67936F98-7BC2-43FD-997B-EF5CB2968682}" destId="{880952D4-7A39-496B-9D11-BD29C6A519B3}" srcOrd="0" destOrd="0" presId="urn:microsoft.com/office/officeart/2005/8/layout/hierarchy1"/>
    <dgm:cxn modelId="{4F23FFEC-B6FE-422B-9CB9-60CD18F00B1C}" type="presOf" srcId="{9D6DC747-5F00-4554-A8C7-53A0D1D3DE9A}" destId="{A12DF6E3-E9CA-4D60-B00C-1673E46A8EFC}" srcOrd="0" destOrd="0" presId="urn:microsoft.com/office/officeart/2005/8/layout/hierarchy1"/>
    <dgm:cxn modelId="{CBE1359D-2F2A-4B8A-8085-7EBBCEB0CD11}" type="presOf" srcId="{1EB628AA-7046-46A3-8377-49E8C6D5A731}" destId="{4461E999-5D9B-42BE-8CF9-3CDD99797BB6}" srcOrd="0" destOrd="0" presId="urn:microsoft.com/office/officeart/2005/8/layout/hierarchy1"/>
    <dgm:cxn modelId="{AFD00414-67ED-40E9-BBA2-534C228D9AF4}" srcId="{94A21C26-E281-42B5-81DE-CA01FBC88898}" destId="{F8E09934-48DF-442E-987A-2584895F7AAE}" srcOrd="0" destOrd="0" parTransId="{85FA7BAF-D7FC-413C-8504-90612C74AB42}" sibTransId="{C581010B-DDE1-4BCA-9D90-72608C7742B8}"/>
    <dgm:cxn modelId="{D60A1DB9-FDB3-4A67-8056-4F50CBF6E1DB}" srcId="{159303A6-A3B7-43BA-BA96-B8EB966387E3}" destId="{67936F98-7BC2-43FD-997B-EF5CB2968682}" srcOrd="2" destOrd="0" parTransId="{C34D4AE1-38C7-40FA-A2D6-374EF40E5BA5}" sibTransId="{C2006BD8-92D6-4691-9760-FF9197FE6FC9}"/>
    <dgm:cxn modelId="{B22B4136-ABC4-4EB7-BD6F-B71161448429}" srcId="{F8877E80-8164-41D1-A52A-2FA80D846D56}" destId="{9BAFD682-630C-4B7F-8BC9-10E178D82420}" srcOrd="0" destOrd="0" parTransId="{153FA742-D448-4044-8744-4A1449DD6AB1}" sibTransId="{8139C485-4D05-4537-8461-0C59946374A6}"/>
    <dgm:cxn modelId="{58EA289C-A039-4ACC-86E8-021255EBF655}" type="presOf" srcId="{16EBF81B-C1C0-4778-B3C8-440EBF841040}" destId="{EBB3CCE3-1EB8-4266-BF93-7355AAE0CABC}" srcOrd="0" destOrd="0" presId="urn:microsoft.com/office/officeart/2005/8/layout/hierarchy1"/>
    <dgm:cxn modelId="{0BBB59D1-1CCB-46C6-AB73-421791A2B310}" srcId="{3F618485-0E2A-422E-9492-8CC913415D74}" destId="{9D6DC747-5F00-4554-A8C7-53A0D1D3DE9A}" srcOrd="2" destOrd="0" parTransId="{3E51EC6F-E63D-40D0-8722-4FD077C0D0FF}" sibTransId="{C362CDA7-0713-41D9-8F4E-B6E193F8FE8A}"/>
    <dgm:cxn modelId="{61928AF6-F141-4536-93FB-DCFD9EAE1839}" type="presOf" srcId="{C34D4AE1-38C7-40FA-A2D6-374EF40E5BA5}" destId="{BAF6F2EC-9950-4F74-9E0B-8C4BCFB03C06}" srcOrd="0" destOrd="0" presId="urn:microsoft.com/office/officeart/2005/8/layout/hierarchy1"/>
    <dgm:cxn modelId="{EFB685F9-8B59-47B1-88B6-32A2D4395A1F}" type="presParOf" srcId="{BA3F907D-2FD1-459E-9887-613A0560A1C6}" destId="{7D4743DB-66B3-4241-8080-DF9BC7D3088D}" srcOrd="0" destOrd="0" presId="urn:microsoft.com/office/officeart/2005/8/layout/hierarchy1"/>
    <dgm:cxn modelId="{426C29D8-28E4-45D0-9FED-57F43331AB07}" type="presParOf" srcId="{7D4743DB-66B3-4241-8080-DF9BC7D3088D}" destId="{CE54C92E-E5A4-415E-B5E8-1091092AAB5A}" srcOrd="0" destOrd="0" presId="urn:microsoft.com/office/officeart/2005/8/layout/hierarchy1"/>
    <dgm:cxn modelId="{F2B14D13-9BD0-473D-8000-28234EE7413E}" type="presParOf" srcId="{CE54C92E-E5A4-415E-B5E8-1091092AAB5A}" destId="{568292F5-AFA1-465C-9F69-51D43E020362}" srcOrd="0" destOrd="0" presId="urn:microsoft.com/office/officeart/2005/8/layout/hierarchy1"/>
    <dgm:cxn modelId="{18339481-598E-4913-A5E8-1739E66D9C8B}" type="presParOf" srcId="{CE54C92E-E5A4-415E-B5E8-1091092AAB5A}" destId="{8C05DD90-ABAF-447F-8CE9-65684052EEB2}" srcOrd="1" destOrd="0" presId="urn:microsoft.com/office/officeart/2005/8/layout/hierarchy1"/>
    <dgm:cxn modelId="{A45E546F-82AC-4DFF-BA7B-A4BCE7B48056}" type="presParOf" srcId="{7D4743DB-66B3-4241-8080-DF9BC7D3088D}" destId="{F32106B6-0810-4DC5-820A-6A1EF0C114E0}" srcOrd="1" destOrd="0" presId="urn:microsoft.com/office/officeart/2005/8/layout/hierarchy1"/>
    <dgm:cxn modelId="{90C0F264-DA1C-44A3-AA69-AD44BA62DB09}" type="presParOf" srcId="{F32106B6-0810-4DC5-820A-6A1EF0C114E0}" destId="{042EAAD3-A2FF-430C-9C10-9CD5C2D5E21D}" srcOrd="0" destOrd="0" presId="urn:microsoft.com/office/officeart/2005/8/layout/hierarchy1"/>
    <dgm:cxn modelId="{6C8BF4E9-DD81-460F-9859-270AC1169AA2}" type="presParOf" srcId="{F32106B6-0810-4DC5-820A-6A1EF0C114E0}" destId="{0872CFF7-344F-415A-B97F-B5A4C98AB981}" srcOrd="1" destOrd="0" presId="urn:microsoft.com/office/officeart/2005/8/layout/hierarchy1"/>
    <dgm:cxn modelId="{D08AF32C-0B22-4CC9-B3B3-ECB7F12DFDFA}" type="presParOf" srcId="{0872CFF7-344F-415A-B97F-B5A4C98AB981}" destId="{8C317671-49F7-4F0A-8C6A-753E5519810B}" srcOrd="0" destOrd="0" presId="urn:microsoft.com/office/officeart/2005/8/layout/hierarchy1"/>
    <dgm:cxn modelId="{693E9285-74FC-4094-B182-F8A9C328017C}" type="presParOf" srcId="{8C317671-49F7-4F0A-8C6A-753E5519810B}" destId="{162C7CAB-1BF1-4985-95D1-98ADBDB380CB}" srcOrd="0" destOrd="0" presId="urn:microsoft.com/office/officeart/2005/8/layout/hierarchy1"/>
    <dgm:cxn modelId="{12081146-1389-43EA-9FAF-63C077E5E9F8}" type="presParOf" srcId="{8C317671-49F7-4F0A-8C6A-753E5519810B}" destId="{AAAF6FCE-7754-42C2-B9A4-ED0578CB28EF}" srcOrd="1" destOrd="0" presId="urn:microsoft.com/office/officeart/2005/8/layout/hierarchy1"/>
    <dgm:cxn modelId="{9D9057C1-467E-477B-80B5-4D19B6E3AB42}" type="presParOf" srcId="{0872CFF7-344F-415A-B97F-B5A4C98AB981}" destId="{6735D00E-E7DD-4581-9375-CFBD32DF3D76}" srcOrd="1" destOrd="0" presId="urn:microsoft.com/office/officeart/2005/8/layout/hierarchy1"/>
    <dgm:cxn modelId="{B991FC61-808E-448A-8ECD-7B6D34C77F68}" type="presParOf" srcId="{6735D00E-E7DD-4581-9375-CFBD32DF3D76}" destId="{CE774AAC-3E3A-46C8-B6EA-FA7393B8BE48}" srcOrd="0" destOrd="0" presId="urn:microsoft.com/office/officeart/2005/8/layout/hierarchy1"/>
    <dgm:cxn modelId="{E4E92816-583E-48BD-AFF9-6FDDAD55987B}" type="presParOf" srcId="{6735D00E-E7DD-4581-9375-CFBD32DF3D76}" destId="{4615CF02-CC5E-48BE-A8D6-227B4171DEEB}" srcOrd="1" destOrd="0" presId="urn:microsoft.com/office/officeart/2005/8/layout/hierarchy1"/>
    <dgm:cxn modelId="{28982A6E-6C03-45A6-9395-FE54C9A64844}" type="presParOf" srcId="{4615CF02-CC5E-48BE-A8D6-227B4171DEEB}" destId="{0357905F-4FF6-4499-B17F-47CA7AE7C608}" srcOrd="0" destOrd="0" presId="urn:microsoft.com/office/officeart/2005/8/layout/hierarchy1"/>
    <dgm:cxn modelId="{2B5584CE-8B55-42AF-8714-C60F9DCBAA2C}" type="presParOf" srcId="{0357905F-4FF6-4499-B17F-47CA7AE7C608}" destId="{C27116EA-BB13-43F6-8085-A1D50C7C801D}" srcOrd="0" destOrd="0" presId="urn:microsoft.com/office/officeart/2005/8/layout/hierarchy1"/>
    <dgm:cxn modelId="{99C0012F-E3CE-4F32-A978-AC2F449C5C07}" type="presParOf" srcId="{0357905F-4FF6-4499-B17F-47CA7AE7C608}" destId="{62786EDA-B451-4833-94BF-F77DEF122996}" srcOrd="1" destOrd="0" presId="urn:microsoft.com/office/officeart/2005/8/layout/hierarchy1"/>
    <dgm:cxn modelId="{E1D2BBC9-40C5-4E68-81A2-832AFE6B3107}" type="presParOf" srcId="{4615CF02-CC5E-48BE-A8D6-227B4171DEEB}" destId="{D70048A0-A068-41B3-9E5B-47BB8B0FCF2C}" srcOrd="1" destOrd="0" presId="urn:microsoft.com/office/officeart/2005/8/layout/hierarchy1"/>
    <dgm:cxn modelId="{9E322CDA-E201-4281-8E86-62D7286A2F99}" type="presParOf" srcId="{D70048A0-A068-41B3-9E5B-47BB8B0FCF2C}" destId="{6D059A7A-F9F1-44FA-88A3-86BB2F31A5E7}" srcOrd="0" destOrd="0" presId="urn:microsoft.com/office/officeart/2005/8/layout/hierarchy1"/>
    <dgm:cxn modelId="{ED515F18-D81A-4008-90D0-B2FBA45C4B85}" type="presParOf" srcId="{D70048A0-A068-41B3-9E5B-47BB8B0FCF2C}" destId="{4F6F61C3-37B0-454C-A2CD-1DE8BD5D5A7A}" srcOrd="1" destOrd="0" presId="urn:microsoft.com/office/officeart/2005/8/layout/hierarchy1"/>
    <dgm:cxn modelId="{54F208E4-588C-41E6-9FDB-74FF314CBDAD}" type="presParOf" srcId="{4F6F61C3-37B0-454C-A2CD-1DE8BD5D5A7A}" destId="{72B08DD2-7DF0-4818-B229-0B0F4C11DFCC}" srcOrd="0" destOrd="0" presId="urn:microsoft.com/office/officeart/2005/8/layout/hierarchy1"/>
    <dgm:cxn modelId="{69DDC9D8-396C-42B6-A7CF-57BCCFB9B833}" type="presParOf" srcId="{72B08DD2-7DF0-4818-B229-0B0F4C11DFCC}" destId="{83828442-1765-4458-AB3F-E8ED832329CE}" srcOrd="0" destOrd="0" presId="urn:microsoft.com/office/officeart/2005/8/layout/hierarchy1"/>
    <dgm:cxn modelId="{4C4D6245-A59F-49A9-B7EF-22488114DE75}" type="presParOf" srcId="{72B08DD2-7DF0-4818-B229-0B0F4C11DFCC}" destId="{F8DD24A5-63A4-4FE4-8C24-66C80DF2AAC5}" srcOrd="1" destOrd="0" presId="urn:microsoft.com/office/officeart/2005/8/layout/hierarchy1"/>
    <dgm:cxn modelId="{FCFE2D63-CC61-40F1-9893-96D4C1050665}" type="presParOf" srcId="{4F6F61C3-37B0-454C-A2CD-1DE8BD5D5A7A}" destId="{7543B0FB-B745-49B5-83A8-EA90DCFC0228}" srcOrd="1" destOrd="0" presId="urn:microsoft.com/office/officeart/2005/8/layout/hierarchy1"/>
    <dgm:cxn modelId="{12F42CDE-8A10-437D-9F9A-DCC268712D8E}" type="presParOf" srcId="{6735D00E-E7DD-4581-9375-CFBD32DF3D76}" destId="{3B8A39B3-4CAB-4D20-866A-F012F88ACB0C}" srcOrd="2" destOrd="0" presId="urn:microsoft.com/office/officeart/2005/8/layout/hierarchy1"/>
    <dgm:cxn modelId="{648634D8-CBB4-464F-B914-DBDE68AF1501}" type="presParOf" srcId="{6735D00E-E7DD-4581-9375-CFBD32DF3D76}" destId="{2C008A84-0795-42CD-95D6-C12912016372}" srcOrd="3" destOrd="0" presId="urn:microsoft.com/office/officeart/2005/8/layout/hierarchy1"/>
    <dgm:cxn modelId="{91E18980-788A-4E35-989C-FD00D577C0D5}" type="presParOf" srcId="{2C008A84-0795-42CD-95D6-C12912016372}" destId="{C4C7A5A2-2C3B-4D4B-8556-5A5436409DAF}" srcOrd="0" destOrd="0" presId="urn:microsoft.com/office/officeart/2005/8/layout/hierarchy1"/>
    <dgm:cxn modelId="{2253509C-7BB3-4A6B-A12F-55891A99C80D}" type="presParOf" srcId="{C4C7A5A2-2C3B-4D4B-8556-5A5436409DAF}" destId="{4E23628F-A86D-448B-82D0-4536D64AD27B}" srcOrd="0" destOrd="0" presId="urn:microsoft.com/office/officeart/2005/8/layout/hierarchy1"/>
    <dgm:cxn modelId="{3C4322FA-6A8E-42C5-A692-5F61C3230CDB}" type="presParOf" srcId="{C4C7A5A2-2C3B-4D4B-8556-5A5436409DAF}" destId="{3FE6AE33-6543-4798-B0C1-6F049D9B8192}" srcOrd="1" destOrd="0" presId="urn:microsoft.com/office/officeart/2005/8/layout/hierarchy1"/>
    <dgm:cxn modelId="{F1EA29E3-A691-4DB1-A4A1-FACFF57FE4C9}" type="presParOf" srcId="{2C008A84-0795-42CD-95D6-C12912016372}" destId="{4120AD92-541D-4354-8D28-D9C1A0A8F59E}" srcOrd="1" destOrd="0" presId="urn:microsoft.com/office/officeart/2005/8/layout/hierarchy1"/>
    <dgm:cxn modelId="{8381A421-C31B-49DD-9B47-40428BD6A5D3}" type="presParOf" srcId="{4120AD92-541D-4354-8D28-D9C1A0A8F59E}" destId="{C3454456-8AC2-42E3-B5E4-DEC77D5766E9}" srcOrd="0" destOrd="0" presId="urn:microsoft.com/office/officeart/2005/8/layout/hierarchy1"/>
    <dgm:cxn modelId="{32442D9F-89AD-41D5-87BB-D1E9F199D1B1}" type="presParOf" srcId="{4120AD92-541D-4354-8D28-D9C1A0A8F59E}" destId="{2719ABB6-2D51-406B-8A1A-64DA50268052}" srcOrd="1" destOrd="0" presId="urn:microsoft.com/office/officeart/2005/8/layout/hierarchy1"/>
    <dgm:cxn modelId="{5582A7AF-6747-40DD-80F0-80078D03C1EC}" type="presParOf" srcId="{2719ABB6-2D51-406B-8A1A-64DA50268052}" destId="{4A660F98-5127-491C-B3A0-3938EE33E49E}" srcOrd="0" destOrd="0" presId="urn:microsoft.com/office/officeart/2005/8/layout/hierarchy1"/>
    <dgm:cxn modelId="{CCF7E512-EECF-4D9F-B84F-9F528DAF5630}" type="presParOf" srcId="{4A660F98-5127-491C-B3A0-3938EE33E49E}" destId="{0FE52519-E08A-4B26-A3A4-0A43219888FD}" srcOrd="0" destOrd="0" presId="urn:microsoft.com/office/officeart/2005/8/layout/hierarchy1"/>
    <dgm:cxn modelId="{F683E8CD-A936-43AB-97AE-E1829C4D48F0}" type="presParOf" srcId="{4A660F98-5127-491C-B3A0-3938EE33E49E}" destId="{AD11910E-FF09-4677-AD07-B2AA6FAAA031}" srcOrd="1" destOrd="0" presId="urn:microsoft.com/office/officeart/2005/8/layout/hierarchy1"/>
    <dgm:cxn modelId="{AC44B387-A2BF-4BF0-8E47-42285A66308F}" type="presParOf" srcId="{2719ABB6-2D51-406B-8A1A-64DA50268052}" destId="{CCD79719-D9BA-4F90-8E9C-29E3A3841C53}" srcOrd="1" destOrd="0" presId="urn:microsoft.com/office/officeart/2005/8/layout/hierarchy1"/>
    <dgm:cxn modelId="{5D40E5B7-C501-460E-8E09-5AA966A30D5C}" type="presParOf" srcId="{6735D00E-E7DD-4581-9375-CFBD32DF3D76}" destId="{BAF6F2EC-9950-4F74-9E0B-8C4BCFB03C06}" srcOrd="4" destOrd="0" presId="urn:microsoft.com/office/officeart/2005/8/layout/hierarchy1"/>
    <dgm:cxn modelId="{201BF33A-41C2-4E44-AE1C-94ABF552B165}" type="presParOf" srcId="{6735D00E-E7DD-4581-9375-CFBD32DF3D76}" destId="{27102D8D-D6F7-4168-A0E0-0CCB31B216D9}" srcOrd="5" destOrd="0" presId="urn:microsoft.com/office/officeart/2005/8/layout/hierarchy1"/>
    <dgm:cxn modelId="{74EF5667-C04B-4689-9B47-7D3DF21ED661}" type="presParOf" srcId="{27102D8D-D6F7-4168-A0E0-0CCB31B216D9}" destId="{9D6C6442-D369-4C1F-BA73-5DE9D0657ADB}" srcOrd="0" destOrd="0" presId="urn:microsoft.com/office/officeart/2005/8/layout/hierarchy1"/>
    <dgm:cxn modelId="{34F7B2C6-DC65-457E-86CA-F50F9170DECE}" type="presParOf" srcId="{9D6C6442-D369-4C1F-BA73-5DE9D0657ADB}" destId="{047BC7FC-8807-4E2E-9D04-61224A0260BE}" srcOrd="0" destOrd="0" presId="urn:microsoft.com/office/officeart/2005/8/layout/hierarchy1"/>
    <dgm:cxn modelId="{6D66A213-4FB6-429B-B128-994A5F8CAFC7}" type="presParOf" srcId="{9D6C6442-D369-4C1F-BA73-5DE9D0657ADB}" destId="{880952D4-7A39-496B-9D11-BD29C6A519B3}" srcOrd="1" destOrd="0" presId="urn:microsoft.com/office/officeart/2005/8/layout/hierarchy1"/>
    <dgm:cxn modelId="{69992D8B-0B77-4C82-BE27-838492E78982}" type="presParOf" srcId="{27102D8D-D6F7-4168-A0E0-0CCB31B216D9}" destId="{A0CDF8FB-1F94-4D02-9431-A795B6905A9D}" srcOrd="1" destOrd="0" presId="urn:microsoft.com/office/officeart/2005/8/layout/hierarchy1"/>
    <dgm:cxn modelId="{76D4AFA2-202D-4EEC-BCCD-9C912635C87B}" type="presParOf" srcId="{A0CDF8FB-1F94-4D02-9431-A795B6905A9D}" destId="{5CC44D1C-00F8-4C6A-8FB7-3AB0425AE6FA}" srcOrd="0" destOrd="0" presId="urn:microsoft.com/office/officeart/2005/8/layout/hierarchy1"/>
    <dgm:cxn modelId="{79118E48-5596-468B-9B9D-17588CDF6BD8}" type="presParOf" srcId="{A0CDF8FB-1F94-4D02-9431-A795B6905A9D}" destId="{1FBC3600-02DE-45C9-B4EC-ABC864BE883D}" srcOrd="1" destOrd="0" presId="urn:microsoft.com/office/officeart/2005/8/layout/hierarchy1"/>
    <dgm:cxn modelId="{DBA7D4D0-A1A9-4FDF-9D1D-49C5E12F1DE3}" type="presParOf" srcId="{1FBC3600-02DE-45C9-B4EC-ABC864BE883D}" destId="{C6D9C9A3-FC5A-44D7-A26F-9064D5574446}" srcOrd="0" destOrd="0" presId="urn:microsoft.com/office/officeart/2005/8/layout/hierarchy1"/>
    <dgm:cxn modelId="{D8998766-74FB-4AB6-BB94-4DF7EC439C24}" type="presParOf" srcId="{C6D9C9A3-FC5A-44D7-A26F-9064D5574446}" destId="{D7AD9A6E-0064-43CF-BE68-B941C1B56332}" srcOrd="0" destOrd="0" presId="urn:microsoft.com/office/officeart/2005/8/layout/hierarchy1"/>
    <dgm:cxn modelId="{0AADD3FE-588E-4A8E-B687-2171CEACF3A2}" type="presParOf" srcId="{C6D9C9A3-FC5A-44D7-A26F-9064D5574446}" destId="{F968290B-9F91-450C-A6EA-141AD7AC5066}" srcOrd="1" destOrd="0" presId="urn:microsoft.com/office/officeart/2005/8/layout/hierarchy1"/>
    <dgm:cxn modelId="{43F367D7-44BC-47C9-9386-ADF355F03C2F}" type="presParOf" srcId="{1FBC3600-02DE-45C9-B4EC-ABC864BE883D}" destId="{CB0E46C1-62A4-45BD-9D5E-FC7F049F4519}" srcOrd="1" destOrd="0" presId="urn:microsoft.com/office/officeart/2005/8/layout/hierarchy1"/>
    <dgm:cxn modelId="{BCBF4D2B-D870-4186-98B7-A42AC045FDEC}" type="presParOf" srcId="{F32106B6-0810-4DC5-820A-6A1EF0C114E0}" destId="{DC1E9E5F-8250-4ED5-AE2D-04A6BD78C526}" srcOrd="2" destOrd="0" presId="urn:microsoft.com/office/officeart/2005/8/layout/hierarchy1"/>
    <dgm:cxn modelId="{678A4356-AD0B-462A-8E01-B21D7F4517CF}" type="presParOf" srcId="{F32106B6-0810-4DC5-820A-6A1EF0C114E0}" destId="{3A0B1072-9FAB-410C-B044-C2856E1D5184}" srcOrd="3" destOrd="0" presId="urn:microsoft.com/office/officeart/2005/8/layout/hierarchy1"/>
    <dgm:cxn modelId="{D5D4A8FE-755B-45AE-8386-D2F30202D91A}" type="presParOf" srcId="{3A0B1072-9FAB-410C-B044-C2856E1D5184}" destId="{2E228D01-5E4B-45B4-A20A-6ABEEA7FB984}" srcOrd="0" destOrd="0" presId="urn:microsoft.com/office/officeart/2005/8/layout/hierarchy1"/>
    <dgm:cxn modelId="{CD69235A-22D2-4A3C-BA20-D17EF5834269}" type="presParOf" srcId="{2E228D01-5E4B-45B4-A20A-6ABEEA7FB984}" destId="{0308A3BD-3707-4C66-9C29-5C47D68CC0F4}" srcOrd="0" destOrd="0" presId="urn:microsoft.com/office/officeart/2005/8/layout/hierarchy1"/>
    <dgm:cxn modelId="{0EBA39AE-73CD-494E-B176-596DA67FBE70}" type="presParOf" srcId="{2E228D01-5E4B-45B4-A20A-6ABEEA7FB984}" destId="{296E5B69-26AC-4717-B103-A3D5A4CA0A5C}" srcOrd="1" destOrd="0" presId="urn:microsoft.com/office/officeart/2005/8/layout/hierarchy1"/>
    <dgm:cxn modelId="{72C9F8C0-9590-42F1-B443-E8AE1A574DBA}" type="presParOf" srcId="{3A0B1072-9FAB-410C-B044-C2856E1D5184}" destId="{F7B22A33-307F-4B55-8A33-C3F428B89EC9}" srcOrd="1" destOrd="0" presId="urn:microsoft.com/office/officeart/2005/8/layout/hierarchy1"/>
    <dgm:cxn modelId="{2652CE61-58F5-4B67-9387-B282C9BAB53F}" type="presParOf" srcId="{F7B22A33-307F-4B55-8A33-C3F428B89EC9}" destId="{00EAF516-30A5-45E3-ABBD-CA1DDF517EA1}" srcOrd="0" destOrd="0" presId="urn:microsoft.com/office/officeart/2005/8/layout/hierarchy1"/>
    <dgm:cxn modelId="{85764036-84E1-4FB7-86D2-6220D18B7A9A}" type="presParOf" srcId="{F7B22A33-307F-4B55-8A33-C3F428B89EC9}" destId="{8EE88785-9D6B-4ED8-9DBD-4CA70A945614}" srcOrd="1" destOrd="0" presId="urn:microsoft.com/office/officeart/2005/8/layout/hierarchy1"/>
    <dgm:cxn modelId="{E260EC96-B9C0-4586-AE3F-0E17696A77FC}" type="presParOf" srcId="{8EE88785-9D6B-4ED8-9DBD-4CA70A945614}" destId="{B206D75C-BF8D-484C-B0D0-B6A6BF5483BE}" srcOrd="0" destOrd="0" presId="urn:microsoft.com/office/officeart/2005/8/layout/hierarchy1"/>
    <dgm:cxn modelId="{D30AAB78-04D9-48DC-ABA1-43171FED6699}" type="presParOf" srcId="{B206D75C-BF8D-484C-B0D0-B6A6BF5483BE}" destId="{A0CBDCF3-CAFC-461B-A295-339CAD52C1E2}" srcOrd="0" destOrd="0" presId="urn:microsoft.com/office/officeart/2005/8/layout/hierarchy1"/>
    <dgm:cxn modelId="{EFD9A88E-753C-47A1-8007-F92D0B6F51CE}" type="presParOf" srcId="{B206D75C-BF8D-484C-B0D0-B6A6BF5483BE}" destId="{F185E5A5-327A-423F-86E9-32D40C0522C9}" srcOrd="1" destOrd="0" presId="urn:microsoft.com/office/officeart/2005/8/layout/hierarchy1"/>
    <dgm:cxn modelId="{9164193E-95C6-4008-BB9C-28C3331F764F}" type="presParOf" srcId="{8EE88785-9D6B-4ED8-9DBD-4CA70A945614}" destId="{7F8F5B3B-F03E-4CF7-90A6-7239377AC606}" srcOrd="1" destOrd="0" presId="urn:microsoft.com/office/officeart/2005/8/layout/hierarchy1"/>
    <dgm:cxn modelId="{A442A1C9-DB3D-4B75-867F-B5F00DBF896D}" type="presParOf" srcId="{7F8F5B3B-F03E-4CF7-90A6-7239377AC606}" destId="{4461E999-5D9B-42BE-8CF9-3CDD99797BB6}" srcOrd="0" destOrd="0" presId="urn:microsoft.com/office/officeart/2005/8/layout/hierarchy1"/>
    <dgm:cxn modelId="{A283FA66-82EA-4F99-8931-B84B05E09E5A}" type="presParOf" srcId="{7F8F5B3B-F03E-4CF7-90A6-7239377AC606}" destId="{68575364-72DE-4BC7-9845-E2260ED29D2E}" srcOrd="1" destOrd="0" presId="urn:microsoft.com/office/officeart/2005/8/layout/hierarchy1"/>
    <dgm:cxn modelId="{5BBDB465-546D-41F7-944A-9AC188C2D3C5}" type="presParOf" srcId="{68575364-72DE-4BC7-9845-E2260ED29D2E}" destId="{71B73CC6-3917-46D1-8297-9705BD1BF8A5}" srcOrd="0" destOrd="0" presId="urn:microsoft.com/office/officeart/2005/8/layout/hierarchy1"/>
    <dgm:cxn modelId="{BB171894-8537-429A-8DDE-97AF9B3DF0D1}" type="presParOf" srcId="{71B73CC6-3917-46D1-8297-9705BD1BF8A5}" destId="{90B2A55E-B41E-4D81-9DFB-E4E5370F8010}" srcOrd="0" destOrd="0" presId="urn:microsoft.com/office/officeart/2005/8/layout/hierarchy1"/>
    <dgm:cxn modelId="{23D7F000-C224-42F0-9B37-4DFD3A889859}" type="presParOf" srcId="{71B73CC6-3917-46D1-8297-9705BD1BF8A5}" destId="{1A17553C-F0AF-4344-A270-37E5B2C27287}" srcOrd="1" destOrd="0" presId="urn:microsoft.com/office/officeart/2005/8/layout/hierarchy1"/>
    <dgm:cxn modelId="{61EE50DE-0BCC-4273-8736-14D979BB4C0B}" type="presParOf" srcId="{68575364-72DE-4BC7-9845-E2260ED29D2E}" destId="{87E73CC2-B1B4-4BDB-9276-375B351B8826}" srcOrd="1" destOrd="0" presId="urn:microsoft.com/office/officeart/2005/8/layout/hierarchy1"/>
    <dgm:cxn modelId="{E104E46E-8779-4D05-982A-4CB10A74D28E}" type="presParOf" srcId="{F7B22A33-307F-4B55-8A33-C3F428B89EC9}" destId="{2D57988C-36EF-49B7-BAF5-BB92E00022CF}" srcOrd="2" destOrd="0" presId="urn:microsoft.com/office/officeart/2005/8/layout/hierarchy1"/>
    <dgm:cxn modelId="{7F04D6AA-8EC2-441D-8A2C-487ADA7B01B4}" type="presParOf" srcId="{F7B22A33-307F-4B55-8A33-C3F428B89EC9}" destId="{BAF4089F-450B-41C2-8F59-79C57C71C3FB}" srcOrd="3" destOrd="0" presId="urn:microsoft.com/office/officeart/2005/8/layout/hierarchy1"/>
    <dgm:cxn modelId="{1B6571AD-C833-4793-9C89-2304447DEB3D}" type="presParOf" srcId="{BAF4089F-450B-41C2-8F59-79C57C71C3FB}" destId="{4EB80F95-0A19-4B88-8FAF-C809C0E4CF09}" srcOrd="0" destOrd="0" presId="urn:microsoft.com/office/officeart/2005/8/layout/hierarchy1"/>
    <dgm:cxn modelId="{481E7DFC-34D2-401C-AEEE-0984DDBE9D29}" type="presParOf" srcId="{4EB80F95-0A19-4B88-8FAF-C809C0E4CF09}" destId="{76A96653-CC98-453D-A5CF-1DF5B9087A50}" srcOrd="0" destOrd="0" presId="urn:microsoft.com/office/officeart/2005/8/layout/hierarchy1"/>
    <dgm:cxn modelId="{604847B5-E7F2-4EB6-9B93-BB00B6613297}" type="presParOf" srcId="{4EB80F95-0A19-4B88-8FAF-C809C0E4CF09}" destId="{8D6CB6CD-1A42-427B-9FA2-BDBAEAFC2F34}" srcOrd="1" destOrd="0" presId="urn:microsoft.com/office/officeart/2005/8/layout/hierarchy1"/>
    <dgm:cxn modelId="{45504535-60BC-49CE-972B-8180B9533AE3}" type="presParOf" srcId="{BAF4089F-450B-41C2-8F59-79C57C71C3FB}" destId="{AF4F392E-D857-4AA1-BF00-5725AF66FE3C}" srcOrd="1" destOrd="0" presId="urn:microsoft.com/office/officeart/2005/8/layout/hierarchy1"/>
    <dgm:cxn modelId="{927B0308-4DD9-44F8-A0B2-B3DFC960178C}" type="presParOf" srcId="{AF4F392E-D857-4AA1-BF00-5725AF66FE3C}" destId="{60B3A7C1-9917-4CA5-9C6B-07881CDD5069}" srcOrd="0" destOrd="0" presId="urn:microsoft.com/office/officeart/2005/8/layout/hierarchy1"/>
    <dgm:cxn modelId="{CCB10972-EC48-4214-9FE5-F3267B502329}" type="presParOf" srcId="{AF4F392E-D857-4AA1-BF00-5725AF66FE3C}" destId="{B3118002-6655-4FB3-B481-C72FCFE17431}" srcOrd="1" destOrd="0" presId="urn:microsoft.com/office/officeart/2005/8/layout/hierarchy1"/>
    <dgm:cxn modelId="{B54DF3DD-1350-4F27-8EFD-A72B3D423CA5}" type="presParOf" srcId="{B3118002-6655-4FB3-B481-C72FCFE17431}" destId="{F3ADA2D0-A6DF-4FA5-BC29-347A3382EA17}" srcOrd="0" destOrd="0" presId="urn:microsoft.com/office/officeart/2005/8/layout/hierarchy1"/>
    <dgm:cxn modelId="{445DF8BF-6EFF-4D3B-BAC5-8EC151FECD0E}" type="presParOf" srcId="{F3ADA2D0-A6DF-4FA5-BC29-347A3382EA17}" destId="{4377F23B-BF29-46E6-AFE5-FA90D775BD2A}" srcOrd="0" destOrd="0" presId="urn:microsoft.com/office/officeart/2005/8/layout/hierarchy1"/>
    <dgm:cxn modelId="{ED92527C-C58B-43A5-A625-15F2790A3486}" type="presParOf" srcId="{F3ADA2D0-A6DF-4FA5-BC29-347A3382EA17}" destId="{5ED60D93-C33D-40FB-AAAF-2F7EB4C55A12}" srcOrd="1" destOrd="0" presId="urn:microsoft.com/office/officeart/2005/8/layout/hierarchy1"/>
    <dgm:cxn modelId="{C89911E0-432E-4C86-BC22-B9A71314C390}" type="presParOf" srcId="{B3118002-6655-4FB3-B481-C72FCFE17431}" destId="{C0F90A3E-40E8-4108-95A1-8FCACF0FB42F}" srcOrd="1" destOrd="0" presId="urn:microsoft.com/office/officeart/2005/8/layout/hierarchy1"/>
    <dgm:cxn modelId="{52549CF6-E2B3-40CF-B75F-A71F3C412BEB}" type="presParOf" srcId="{F7B22A33-307F-4B55-8A33-C3F428B89EC9}" destId="{0F07DAE3-18AA-4F5F-978E-CED2EA27231D}" srcOrd="4" destOrd="0" presId="urn:microsoft.com/office/officeart/2005/8/layout/hierarchy1"/>
    <dgm:cxn modelId="{465E104A-8985-4F99-B3B6-26C79FB03DB8}" type="presParOf" srcId="{F7B22A33-307F-4B55-8A33-C3F428B89EC9}" destId="{F1BA0C58-85A1-43C9-A59A-05718A14FAEF}" srcOrd="5" destOrd="0" presId="urn:microsoft.com/office/officeart/2005/8/layout/hierarchy1"/>
    <dgm:cxn modelId="{860033D4-A805-4619-8B3C-066DE55C72FB}" type="presParOf" srcId="{F1BA0C58-85A1-43C9-A59A-05718A14FAEF}" destId="{BFC8C60A-78DB-4E16-92CE-C1EE5500C774}" srcOrd="0" destOrd="0" presId="urn:microsoft.com/office/officeart/2005/8/layout/hierarchy1"/>
    <dgm:cxn modelId="{48F1942E-8C9C-44F6-AB92-D73A88445B0F}" type="presParOf" srcId="{BFC8C60A-78DB-4E16-92CE-C1EE5500C774}" destId="{75E8835A-C3CF-47E2-B8A3-50F0FC69AD0A}" srcOrd="0" destOrd="0" presId="urn:microsoft.com/office/officeart/2005/8/layout/hierarchy1"/>
    <dgm:cxn modelId="{034DB06B-9BED-4186-82F1-F64902F7483E}" type="presParOf" srcId="{BFC8C60A-78DB-4E16-92CE-C1EE5500C774}" destId="{A12DF6E3-E9CA-4D60-B00C-1673E46A8EFC}" srcOrd="1" destOrd="0" presId="urn:microsoft.com/office/officeart/2005/8/layout/hierarchy1"/>
    <dgm:cxn modelId="{859584F3-C7A5-4187-B7F2-F5CE1A766961}" type="presParOf" srcId="{F1BA0C58-85A1-43C9-A59A-05718A14FAEF}" destId="{08C01062-39AC-487E-BCEC-E8CA367BECD1}" srcOrd="1" destOrd="0" presId="urn:microsoft.com/office/officeart/2005/8/layout/hierarchy1"/>
    <dgm:cxn modelId="{B8F8892F-51E1-4A86-AAFB-0EA4F29C3EA0}" type="presParOf" srcId="{08C01062-39AC-487E-BCEC-E8CA367BECD1}" destId="{E2FADAC5-60DC-445F-9572-F07EF8413060}" srcOrd="0" destOrd="0" presId="urn:microsoft.com/office/officeart/2005/8/layout/hierarchy1"/>
    <dgm:cxn modelId="{53B8563D-4646-4C80-9F8A-D624AD82FC63}" type="presParOf" srcId="{08C01062-39AC-487E-BCEC-E8CA367BECD1}" destId="{0066DD2A-DC8B-485C-8FD6-C6858948CEE7}" srcOrd="1" destOrd="0" presId="urn:microsoft.com/office/officeart/2005/8/layout/hierarchy1"/>
    <dgm:cxn modelId="{1A6B6AA7-8937-4A21-8948-239A5D291E09}" type="presParOf" srcId="{0066DD2A-DC8B-485C-8FD6-C6858948CEE7}" destId="{281D73C9-2187-4FE7-86E4-BBE80F3EB957}" srcOrd="0" destOrd="0" presId="urn:microsoft.com/office/officeart/2005/8/layout/hierarchy1"/>
    <dgm:cxn modelId="{31FB1AEF-4CC2-46AD-8EF2-618ECEBF50F1}" type="presParOf" srcId="{281D73C9-2187-4FE7-86E4-BBE80F3EB957}" destId="{BE5DACB2-99F3-4628-B67D-438981A437BA}" srcOrd="0" destOrd="0" presId="urn:microsoft.com/office/officeart/2005/8/layout/hierarchy1"/>
    <dgm:cxn modelId="{2DAF7287-3B96-4B57-A5EC-330114C695A3}" type="presParOf" srcId="{281D73C9-2187-4FE7-86E4-BBE80F3EB957}" destId="{F9D8812E-7FA7-463D-BC6F-B7AFAA516807}" srcOrd="1" destOrd="0" presId="urn:microsoft.com/office/officeart/2005/8/layout/hierarchy1"/>
    <dgm:cxn modelId="{1A3DDD1F-8E03-4955-B890-853B0A557263}" type="presParOf" srcId="{0066DD2A-DC8B-485C-8FD6-C6858948CEE7}" destId="{B832C59F-644B-46B2-A719-7B4643958F9D}" srcOrd="1" destOrd="0" presId="urn:microsoft.com/office/officeart/2005/8/layout/hierarchy1"/>
    <dgm:cxn modelId="{7367C3A1-35F0-471F-A9CD-3BE4A7B32DD1}" type="presParOf" srcId="{BA3F907D-2FD1-459E-9887-613A0560A1C6}" destId="{829B85AC-90D3-4689-81AE-37588B0B6DD2}" srcOrd="1" destOrd="0" presId="urn:microsoft.com/office/officeart/2005/8/layout/hierarchy1"/>
    <dgm:cxn modelId="{1A98C186-4F1B-4D2D-B60E-479F3EEC68EB}" type="presParOf" srcId="{829B85AC-90D3-4689-81AE-37588B0B6DD2}" destId="{28162DDA-1CEF-486D-830E-81E278B6EF00}" srcOrd="0" destOrd="0" presId="urn:microsoft.com/office/officeart/2005/8/layout/hierarchy1"/>
    <dgm:cxn modelId="{A8567062-26A9-4EBC-B18A-9AB2A5017255}" type="presParOf" srcId="{28162DDA-1CEF-486D-830E-81E278B6EF00}" destId="{BDDE3632-9D8A-44AC-8391-7D3C235F5C64}" srcOrd="0" destOrd="0" presId="urn:microsoft.com/office/officeart/2005/8/layout/hierarchy1"/>
    <dgm:cxn modelId="{D7B86F28-19CD-44FB-8A6A-53A2A9354106}" type="presParOf" srcId="{28162DDA-1CEF-486D-830E-81E278B6EF00}" destId="{EBB3CCE3-1EB8-4266-BF93-7355AAE0CABC}" srcOrd="1" destOrd="0" presId="urn:microsoft.com/office/officeart/2005/8/layout/hierarchy1"/>
    <dgm:cxn modelId="{A7C59FBA-AE9A-41CD-A9A5-9972F0CCE94F}" type="presParOf" srcId="{829B85AC-90D3-4689-81AE-37588B0B6DD2}" destId="{AC3B9667-495D-450C-AB06-821FF49BB1B5}" srcOrd="1" destOrd="0" presId="urn:microsoft.com/office/officeart/2005/8/layout/hierarchy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C7CE-5EB9-450C-A9FB-91683C451866}" type="datetimeFigureOut">
              <a:rPr lang="ru-RU" smtClean="0"/>
              <a:pPr/>
              <a:t>11.11.2021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3CC7A-FD77-45A0-85EC-F3C80DFB977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orseportal.ru/organizacija-kormlenija-i-poenija-loshadej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orseportal.ru/upravlenie-loshadju/" TargetMode="External"/><Relationship Id="rId2" Type="http://schemas.openxmlformats.org/officeDocument/2006/relationships/hyperlink" Target="https://horseportal.ru/masti-loshadej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horseportal.ru/shkola-verhovoj-ezdy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horseportal.ru/soderzhanie-i-uhod-za-loshadmi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-horses.ru/orlovskij-rysak-loshad-orlovskoj-porody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714356"/>
            <a:ext cx="7772400" cy="1470025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Породы лошадей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357430"/>
            <a:ext cx="5972454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Арабская порода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428736"/>
            <a:ext cx="8329642" cy="469742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Одна из древнейших пород лошадей, выведенная в центральных районах Аравийского полуострова в IV—VI вв. н.э. При формировании породы большую роль сыграли постоянные войны арабов-бедуинов, которые использовали этих лошадей, как военных. В результате такого специфического отбора при отличном уходе и </a:t>
            </a:r>
            <a:r>
              <a:rPr lang="ru-RU" dirty="0" smtClean="0">
                <a:hlinkClick r:id="rId2"/>
              </a:rPr>
              <a:t>кормлении</a:t>
            </a:r>
            <a:r>
              <a:rPr lang="ru-RU" dirty="0" smtClean="0"/>
              <a:t> появилась некрупная, плотно сбитая лошадь, очень выносливая и резвая на галопе, обладающая превосходными движениями на всех аллюрах</a:t>
            </a:r>
            <a:r>
              <a:rPr lang="ru-RU" dirty="0" smtClean="0"/>
              <a:t>. 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3" y="144463"/>
            <a:ext cx="71437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3" y="144463"/>
            <a:ext cx="71437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3" y="144463"/>
            <a:ext cx="71437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214290"/>
            <a:ext cx="8329642" cy="591187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Современные представители данной породы имеют рост в холке от 140 до 156 см. </a:t>
            </a:r>
            <a:r>
              <a:rPr lang="ru-RU" dirty="0" smtClean="0"/>
              <a:t>, обхват груди  - 177-179 см, обхват пясти – 18,5-19,5 см.</a:t>
            </a:r>
          </a:p>
          <a:p>
            <a:r>
              <a:rPr lang="ru-RU" dirty="0" smtClean="0"/>
              <a:t>Небольшую </a:t>
            </a:r>
            <a:r>
              <a:rPr lang="ru-RU" dirty="0" smtClean="0"/>
              <a:t>изящную голову с широким лбом и клинообразно сужающуюся к морде, с вогнутым (щучьим) профилем, с выразительными выпуклыми глазами и большими, способными сильно расширяться ноздрями.</a:t>
            </a:r>
          </a:p>
          <a:p>
            <a:r>
              <a:rPr lang="ru-RU" dirty="0" smtClean="0"/>
              <a:t> Высокопоставленную, с небольшим лебединым изгибом шею. Четко выраженную холку. </a:t>
            </a:r>
          </a:p>
          <a:p>
            <a:r>
              <a:rPr lang="ru-RU" dirty="0" smtClean="0"/>
              <a:t>Спина – средней длины, широкая и ровная. </a:t>
            </a:r>
          </a:p>
          <a:p>
            <a:r>
              <a:rPr lang="ru-RU" dirty="0" smtClean="0"/>
              <a:t>Грудь широкая и округлая, с хорошо развитыми ложными ребрами. </a:t>
            </a:r>
          </a:p>
          <a:p>
            <a:r>
              <a:rPr lang="ru-RU" dirty="0" smtClean="0"/>
              <a:t>Стройные, словно точеные ноги, очень крепкие, с прочными копытами. </a:t>
            </a:r>
          </a:p>
          <a:p>
            <a:r>
              <a:rPr lang="ru-RU" dirty="0" smtClean="0"/>
              <a:t>Особое отличие представителей арабской породы от других лошадей — помимо щучьей головы и крупных глаз — так называемый «петушиный» хвост, который они поднимают высоко (порой почти вертикально) на быстрых аллюрах.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АРАБСКАЯ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Основные </a:t>
            </a:r>
            <a:r>
              <a:rPr lang="ru-RU" dirty="0" smtClean="0"/>
              <a:t>аллюры — шаг и галоп, рысь чаще всего неудовлетворительна.</a:t>
            </a:r>
          </a:p>
          <a:p>
            <a:r>
              <a:rPr lang="ru-RU" dirty="0" smtClean="0"/>
              <a:t>Лошади неприхотливы, выносливы при длительных переходах. Отличаются долголетием.</a:t>
            </a:r>
          </a:p>
          <a:p>
            <a:r>
              <a:rPr lang="ru-RU" dirty="0" smtClean="0"/>
              <a:t>Движения у них упругие и красивые.</a:t>
            </a:r>
          </a:p>
          <a:p>
            <a:r>
              <a:rPr lang="ru-RU" dirty="0" smtClean="0"/>
              <a:t>Резвость лошадей арабской породы на ипподромах СНГ: на 1000 м — 1 мин. 8,0 сек.; на 1600 м — 1 мин. 48,8 сек.; на 2400 м — 2 мин. 41 сек.; на 4000 м — 4 мин. 42,3 сек.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14290"/>
            <a:ext cx="8472518" cy="5911873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>
                <a:hlinkClick r:id="rId2"/>
              </a:rPr>
              <a:t>Масть лошадей</a:t>
            </a:r>
            <a:r>
              <a:rPr lang="ru-RU" dirty="0" smtClean="0"/>
              <a:t> — в основном серая всех оттенков (с возрастом такие лошади часто приобретают «гречку»),  гнедая и рыжая, реже вороная. </a:t>
            </a:r>
          </a:p>
          <a:p>
            <a:r>
              <a:rPr lang="ru-RU" dirty="0" smtClean="0"/>
              <a:t>Среди чистокровных арабских лошадей можно выделить четыре типа экстерьера:</a:t>
            </a:r>
          </a:p>
          <a:p>
            <a:r>
              <a:rPr lang="ru-RU" b="1" dirty="0" err="1" smtClean="0"/>
              <a:t>Сиглави</a:t>
            </a:r>
            <a:r>
              <a:rPr lang="ru-RU" dirty="0" smtClean="0"/>
              <a:t> — нарядные лошади с ярко выраженной породностью, со средней конституцией тела, невысоким ростом, они более лёгкие и менее резвые в скачках;</a:t>
            </a:r>
          </a:p>
          <a:p>
            <a:r>
              <a:rPr lang="ru-RU" b="1" dirty="0" smtClean="0"/>
              <a:t>2. </a:t>
            </a:r>
            <a:r>
              <a:rPr lang="ru-RU" b="1" dirty="0" err="1" smtClean="0"/>
              <a:t>Кохейлан</a:t>
            </a:r>
            <a:r>
              <a:rPr lang="ru-RU" dirty="0" smtClean="0"/>
              <a:t> — более массивные лошади с крепкой конституцией, с мощным и широким костяком и развитой мускулатурой, широкогрудые, выносливые, отличные скакуны;</a:t>
            </a:r>
            <a:r>
              <a:rPr lang="ru-RU" b="1" dirty="0" smtClean="0"/>
              <a:t> </a:t>
            </a:r>
          </a:p>
          <a:p>
            <a:r>
              <a:rPr lang="ru-RU" b="1" dirty="0" smtClean="0"/>
              <a:t>3. </a:t>
            </a:r>
            <a:r>
              <a:rPr lang="ru-RU" b="1" dirty="0" err="1" smtClean="0"/>
              <a:t>Хадбан</a:t>
            </a:r>
            <a:r>
              <a:rPr lang="ru-RU" dirty="0" smtClean="0"/>
              <a:t> — отличаются наименее выраженной восточной породностью, но самые крупные в породе лошади, резвые, выносливые скакуны и спортивные лошади;</a:t>
            </a:r>
          </a:p>
          <a:p>
            <a:r>
              <a:rPr lang="ru-RU" b="1" dirty="0" smtClean="0"/>
              <a:t>4. </a:t>
            </a:r>
            <a:r>
              <a:rPr lang="ru-RU" b="1" dirty="0" err="1" smtClean="0"/>
              <a:t>Кохейлан-сиглави</a:t>
            </a:r>
            <a:r>
              <a:rPr lang="ru-RU" dirty="0" smtClean="0"/>
              <a:t> — это смешанный тип, сочетающий в себе нарядные, сухие формы </a:t>
            </a:r>
            <a:r>
              <a:rPr lang="ru-RU" dirty="0" err="1" smtClean="0"/>
              <a:t>сиглави</a:t>
            </a:r>
            <a:r>
              <a:rPr lang="ru-RU" dirty="0" smtClean="0"/>
              <a:t> и массивность </a:t>
            </a:r>
            <a:r>
              <a:rPr lang="ru-RU" dirty="0" err="1" smtClean="0"/>
              <a:t>кохейлана</a:t>
            </a:r>
            <a:r>
              <a:rPr lang="ru-RU" dirty="0" smtClean="0"/>
              <a:t>, этот тип также отличается более высоким ростом и высокой работоспособностью.</a:t>
            </a:r>
          </a:p>
          <a:p>
            <a:r>
              <a:rPr lang="ru-RU" dirty="0" smtClean="0"/>
              <a:t>Лошадей арабской породы в основном используются в скачках и в конных пробегах, а также как лошади для любительской </a:t>
            </a:r>
            <a:r>
              <a:rPr lang="ru-RU" dirty="0" smtClean="0">
                <a:hlinkClick r:id="rId3"/>
              </a:rPr>
              <a:t>верховой езды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АРАБСКАЯ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Масть серая, гнедая и рыжая.</a:t>
            </a:r>
          </a:p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643182"/>
            <a:ext cx="3661508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3214686"/>
            <a:ext cx="4325567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Арабская порода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ru-RU" dirty="0" smtClean="0"/>
              <a:t>Породу используют для улучшения местных лошадей горных и предгорных районов Карпат, Кавказа, Средней Азии, а также в конном спорте и цирке.</a:t>
            </a:r>
          </a:p>
          <a:p>
            <a:r>
              <a:rPr lang="ru-RU" dirty="0" smtClean="0"/>
              <a:t>Арабская порода сыграла определенную роль в создании быстроаллюрных верховых (английская чистокровная и др.) и рысистых (орловский рысак) пород.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&amp;Pcy;&amp;ocy;&amp;rcy;&amp;ocy;&amp;dcy;&amp;acy; &amp;lcy;&amp;ocy;&amp;shcy;&amp;acy;&amp;dcy;&amp;iecy;&amp;jcy; &amp;tcy;&amp;rcy;&amp;acy;&amp;kcy;&amp;iecy;&amp;ncy;&amp;iecy;&amp;ncy;&amp;scy;&amp;kcy;&amp;acy;&amp;yacy;"/>
          <p:cNvSpPr>
            <a:spLocks noChangeAspect="1" noChangeArrowheads="1"/>
          </p:cNvSpPr>
          <p:nvPr/>
        </p:nvSpPr>
        <p:spPr bwMode="auto">
          <a:xfrm>
            <a:off x="155575" y="-2476500"/>
            <a:ext cx="7143750" cy="5162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71437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043863" cy="796925"/>
          </a:xfrm>
        </p:spPr>
        <p:txBody>
          <a:bodyPr/>
          <a:lstStyle/>
          <a:p>
            <a:r>
              <a:rPr lang="ru-RU" dirty="0" err="1" smtClean="0"/>
              <a:t>Тракенинская</a:t>
            </a:r>
            <a:r>
              <a:rPr lang="ru-RU" dirty="0" smtClean="0"/>
              <a:t> порода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Современное состояние коневодства</a:t>
            </a:r>
          </a:p>
          <a:p>
            <a:r>
              <a:rPr lang="ru-RU" dirty="0" smtClean="0"/>
              <a:t>Классификация пород</a:t>
            </a:r>
          </a:p>
          <a:p>
            <a:r>
              <a:rPr lang="ru-RU" dirty="0" smtClean="0"/>
              <a:t> Характеристика пород 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357166"/>
            <a:ext cx="8258204" cy="576899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Выведена в конце XVIII века в Восточной Пруссии, на конном заводе “</a:t>
            </a:r>
            <a:r>
              <a:rPr lang="ru-RU" dirty="0" err="1" smtClean="0"/>
              <a:t>Тракенен</a:t>
            </a:r>
            <a:r>
              <a:rPr lang="ru-RU" dirty="0" smtClean="0"/>
              <a:t>”. Основой для создания породы послужили литовские, испанские и неаполитанские кобылы, улучшенные турецкими и туркменскими жеребцами, а позже чистокровными верховыми. </a:t>
            </a:r>
          </a:p>
          <a:p>
            <a:r>
              <a:rPr lang="ru-RU" dirty="0" smtClean="0"/>
              <a:t>В настоящее время их разводят в  Германии, США, Польше, Швеции, Италии, Новой Зеландии, Англии и в других странах. В России это конезаводы им.Кирова, Калининградский и </a:t>
            </a:r>
            <a:r>
              <a:rPr lang="ru-RU" dirty="0" err="1" smtClean="0"/>
              <a:t>Старожиловский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Представители породы отличаются достаточно крупным ростом (в холке высота колеблется от 162 до 168 см), массивностью, сухой конституцией и нарядностью внешних форм</a:t>
            </a:r>
            <a:r>
              <a:rPr lang="ru-RU" dirty="0" smtClean="0"/>
              <a:t>. Косая длина туловища – 166-168 см, обхват груди  - 194-196 см, обхват пясти – 20,5-21,0 см.</a:t>
            </a:r>
            <a:endParaRPr lang="ru-RU" dirty="0" smtClean="0"/>
          </a:p>
          <a:p>
            <a:r>
              <a:rPr lang="ru-RU" dirty="0" smtClean="0"/>
              <a:t> У них крупная голова, шея средней длины с высокой холкой, длинная лопатка с хорошим наклоном, </a:t>
            </a:r>
            <a:r>
              <a:rPr lang="ru-RU" dirty="0" err="1" smtClean="0"/>
              <a:t>обмускуленный</a:t>
            </a:r>
            <a:r>
              <a:rPr lang="ru-RU" dirty="0" smtClean="0"/>
              <a:t> круп, не длинные правильно поставленные ноги с прочными копытами. </a:t>
            </a:r>
          </a:p>
          <a:p>
            <a:r>
              <a:rPr lang="ru-RU" dirty="0" smtClean="0"/>
              <a:t>Основные масти вороная, гнедая, караковая, рыжая, реже встречается серая.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428604"/>
            <a:ext cx="8329642" cy="5697559"/>
          </a:xfrm>
        </p:spPr>
        <p:txBody>
          <a:bodyPr>
            <a:normAutofit/>
          </a:bodyPr>
          <a:lstStyle/>
          <a:p>
            <a:r>
              <a:rPr lang="ru-RU" dirty="0" smtClean="0"/>
              <a:t>Лошади сочетают большую силу с легкими произвольными движениями на шаге, рыси, галопе, энергичный темперамент и хорошую способность к выездке. Высоко ценится в конном спорте.</a:t>
            </a:r>
            <a:endParaRPr lang="ru-RU" dirty="0" smtClean="0"/>
          </a:p>
          <a:p>
            <a:r>
              <a:rPr lang="ru-RU" dirty="0" smtClean="0"/>
              <a:t>Одним из самых знаменитых является жеребец Пепел (под седлом </a:t>
            </a:r>
            <a:r>
              <a:rPr lang="ru-RU" dirty="0" err="1" smtClean="0"/>
              <a:t>Петушковой</a:t>
            </a:r>
            <a:r>
              <a:rPr lang="ru-RU" dirty="0" smtClean="0"/>
              <a:t>), ставший олимпийским чемпионом по выездке в 1980г., а также победивший на многих европейских и мировых соревнованиях.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Ахалтекинская порода: </a:t>
            </a:r>
            <a:br>
              <a:rPr lang="ru-RU" b="1" dirty="0" smtClean="0"/>
            </a:br>
            <a:endParaRPr lang="ru-RU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1437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Современное название порода получила по названию оазиса Ахал, расположенный у северного подножия </a:t>
            </a:r>
            <a:r>
              <a:rPr lang="ru-RU" dirty="0" err="1" smtClean="0"/>
              <a:t>Копет-Дага</a:t>
            </a:r>
            <a:r>
              <a:rPr lang="ru-RU" dirty="0" smtClean="0"/>
              <a:t>, который населяло туркменское племя </a:t>
            </a:r>
            <a:r>
              <a:rPr lang="ru-RU" dirty="0" err="1" smtClean="0"/>
              <a:t>теке</a:t>
            </a:r>
            <a:r>
              <a:rPr lang="ru-RU" dirty="0" smtClean="0"/>
              <a:t> (или текинцев). Это одна из древнейших пород мира, оказавшая существенное влияние на такие породы как арабская, чистокровная верховая и др. </a:t>
            </a:r>
          </a:p>
          <a:p>
            <a:pPr algn="just"/>
            <a:r>
              <a:rPr lang="ru-RU" dirty="0" smtClean="0"/>
              <a:t>по официальным документам порода прослеживается только с 1885 года, история </a:t>
            </a:r>
            <a:r>
              <a:rPr lang="ru-RU" dirty="0" err="1" smtClean="0"/>
              <a:t>ахалтекинцев</a:t>
            </a:r>
            <a:r>
              <a:rPr lang="ru-RU" dirty="0" smtClean="0"/>
              <a:t> насчитывает не одно тысячелетие.</a:t>
            </a:r>
          </a:p>
          <a:p>
            <a:pPr algn="just"/>
            <a:r>
              <a:rPr lang="ru-RU" dirty="0" smtClean="0"/>
              <a:t>коней держали по одному на привязи у юрты и кормили их с рук. Корм, пусть в небольших количествах, но самый лучший и калорийный: высушенная люцерна, отборный ячмень, лепёшки, смазанные бараньим жиром, верблюжье молоко.</a:t>
            </a: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56"/>
            <a:ext cx="7700700" cy="4938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401080" cy="591187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Ахалтекинская лошадь − результат труда многих поколений коневодов в области селекции, наследие коневодческих культур древности. </a:t>
            </a:r>
            <a:endParaRPr lang="ru-RU" dirty="0" smtClean="0"/>
          </a:p>
          <a:p>
            <a:r>
              <a:rPr lang="ru-RU" dirty="0" smtClean="0"/>
              <a:t>Особенности </a:t>
            </a:r>
            <a:r>
              <a:rPr lang="ru-RU" dirty="0" smtClean="0"/>
              <a:t>кормления, традиционного тренинга и использования − сочетание резвых скачек на короткие дистанции и длинных изнурительных походов − все это сказалось на экстерьере лошади.</a:t>
            </a:r>
          </a:p>
          <a:p>
            <a:r>
              <a:rPr lang="ru-RU" dirty="0" smtClean="0"/>
              <a:t>Лошади </a:t>
            </a:r>
            <a:r>
              <a:rPr lang="ru-RU" dirty="0" smtClean="0"/>
              <a:t>стали поджарыми и сухими, без лишнего жира, необыкновенно выносливыми и не требовательными к количеству (но не к качеству) пищи. </a:t>
            </a:r>
            <a:endParaRPr lang="ru-RU" dirty="0" smtClean="0"/>
          </a:p>
          <a:p>
            <a:r>
              <a:rPr lang="ru-RU" dirty="0" smtClean="0"/>
              <a:t>Исключительная </a:t>
            </a:r>
            <a:r>
              <a:rPr lang="ru-RU" dirty="0" smtClean="0"/>
              <a:t>выносливость и способность быстро восстанавливать силы после работы – очень ценные качества, присущие этим лошадям. </a:t>
            </a:r>
            <a:endParaRPr lang="ru-RU" dirty="0" smtClean="0"/>
          </a:p>
          <a:p>
            <a:r>
              <a:rPr lang="ru-RU" dirty="0" smtClean="0"/>
              <a:t>Они </a:t>
            </a:r>
            <a:r>
              <a:rPr lang="ru-RU" dirty="0" smtClean="0"/>
              <a:t>умеют переносить голод, жажду и жару, а так же серьезные перепады температур лучше всех других пород.</a:t>
            </a:r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71546"/>
            <a:ext cx="7025268" cy="46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401080" cy="5911873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На вид ахалтекинская лошадь является средних размеров. Высота в холке находится в пределах от 147 см до 165 см,  косая длина туловища – 158–165 см, обхват груди – </a:t>
            </a:r>
            <a:r>
              <a:rPr lang="ru-RU" dirty="0" smtClean="0"/>
              <a:t>175–176 </a:t>
            </a:r>
            <a:r>
              <a:rPr lang="ru-RU" dirty="0" smtClean="0"/>
              <a:t>см, обхват пясти – </a:t>
            </a:r>
            <a:r>
              <a:rPr lang="ru-RU" dirty="0" smtClean="0"/>
              <a:t>18,5-19,5 </a:t>
            </a:r>
            <a:r>
              <a:rPr lang="ru-RU" dirty="0" smtClean="0"/>
              <a:t>см. </a:t>
            </a:r>
            <a:endParaRPr lang="ru-RU" dirty="0" smtClean="0"/>
          </a:p>
          <a:p>
            <a:r>
              <a:rPr lang="ru-RU" dirty="0" smtClean="0"/>
              <a:t>Обладает </a:t>
            </a:r>
            <a:r>
              <a:rPr lang="ru-RU" dirty="0" smtClean="0"/>
              <a:t>нежной конституцией. Также у нее нет избыточной мышечной массы и ни грамма лишнего жира, поэтому на первый взгляд у нее очень сухое телосложение. </a:t>
            </a:r>
            <a:endParaRPr lang="ru-RU" dirty="0" smtClean="0"/>
          </a:p>
          <a:p>
            <a:r>
              <a:rPr lang="ru-RU" dirty="0" smtClean="0"/>
              <a:t>Однако</a:t>
            </a:r>
            <a:r>
              <a:rPr lang="ru-RU" dirty="0" smtClean="0"/>
              <a:t>, внешне хрупкие </a:t>
            </a:r>
            <a:r>
              <a:rPr lang="ru-RU" dirty="0" err="1" smtClean="0"/>
              <a:t>ахалтекинцы</a:t>
            </a:r>
            <a:r>
              <a:rPr lang="ru-RU" dirty="0" smtClean="0"/>
              <a:t> очень выносливы – в 1935г. был проведен конный пробег Ашхабад – Москва, где </a:t>
            </a:r>
            <a:r>
              <a:rPr lang="ru-RU" dirty="0" err="1" smtClean="0"/>
              <a:t>ахалтекинцы</a:t>
            </a:r>
            <a:r>
              <a:rPr lang="ru-RU" dirty="0" smtClean="0"/>
              <a:t> показали </a:t>
            </a:r>
            <a:r>
              <a:rPr lang="ru-RU" dirty="0" smtClean="0"/>
              <a:t>свою выносливость и силу, пройдя 4300 км за 84 дня, при этом безводные Каракумы (360 км) они пересекли за три дня.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285728"/>
            <a:ext cx="8258204" cy="584043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 smtClean="0"/>
              <a:t>Голова у лошадей ахалтекинской породы средних размеров, сухая, легкая, с прямым или слегка горбоносым профилем и большими, выразительными, глубоко посаженными глазами, немного раскосой формы. </a:t>
            </a:r>
            <a:endParaRPr lang="ru-RU" dirty="0" smtClean="0"/>
          </a:p>
          <a:p>
            <a:pPr algn="just"/>
            <a:r>
              <a:rPr lang="ru-RU" dirty="0" smtClean="0"/>
              <a:t>Оленья </a:t>
            </a:r>
            <a:r>
              <a:rPr lang="ru-RU" dirty="0" smtClean="0"/>
              <a:t>шея тонкая и длинная с высоким выходом. </a:t>
            </a:r>
            <a:endParaRPr lang="ru-RU" dirty="0" smtClean="0"/>
          </a:p>
          <a:p>
            <a:pPr algn="just"/>
            <a:r>
              <a:rPr lang="ru-RU" dirty="0" smtClean="0"/>
              <a:t>Длинная </a:t>
            </a:r>
            <a:r>
              <a:rPr lang="ru-RU" dirty="0" smtClean="0"/>
              <a:t>спина, иногда немного провислая, с сильным крупом. </a:t>
            </a:r>
            <a:endParaRPr lang="ru-RU" dirty="0" smtClean="0"/>
          </a:p>
          <a:p>
            <a:pPr algn="just"/>
            <a:r>
              <a:rPr lang="ru-RU" dirty="0" smtClean="0"/>
              <a:t>Грудь </a:t>
            </a:r>
            <a:r>
              <a:rPr lang="ru-RU" dirty="0" smtClean="0"/>
              <a:t>узкая, но относительно глубокая. Прямые, сухие ноги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Кожа очень тонкая, грива и хвост редкие, иногда грива почти и вовсе отсутствует.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Современное состояние коневодства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/>
              <a:t>Разведение лошадей некогда было важнейшим направлением отечественного животноводства. В России были развиты все отрасли, начиная с рысистого коневодства и заканчивая товарным. В силу объективных и субъективных причин за последнее столетие коневодство в России трансформировалось в одну из самых малозаметных и незначительных отраслей сельского хозяйства с неясными перспективами.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85728"/>
            <a:ext cx="8472518" cy="5840435"/>
          </a:xfrm>
        </p:spPr>
        <p:txBody>
          <a:bodyPr>
            <a:normAutofit/>
          </a:bodyPr>
          <a:lstStyle/>
          <a:p>
            <a:r>
              <a:rPr lang="ru-RU" dirty="0" smtClean="0"/>
              <a:t>Масти породы разнообразны: вороная, серая, гнедая, рыжая, буланая, соловая, редкая изабелловая. Почти все </a:t>
            </a:r>
            <a:r>
              <a:rPr lang="ru-RU" dirty="0" err="1" smtClean="0"/>
              <a:t>ахалтекинцы</a:t>
            </a:r>
            <a:r>
              <a:rPr lang="ru-RU" dirty="0" smtClean="0"/>
              <a:t> имеют золотистый оттенок шерсти, который преображает масть.</a:t>
            </a:r>
          </a:p>
          <a:p>
            <a:r>
              <a:rPr lang="ru-RU" dirty="0" smtClean="0"/>
              <a:t>Рекордная резвость в гладких скачках: на 1000м – 1 мин.5 сек; на 1600 м – 1 мин.43,6 сек.</a:t>
            </a:r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ru-RU" b="1" dirty="0" smtClean="0"/>
              <a:t>АХАЛТЕКИНСКАЯ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142984"/>
            <a:ext cx="8229600" cy="3900502"/>
          </a:xfrm>
        </p:spPr>
        <p:txBody>
          <a:bodyPr>
            <a:normAutofit/>
          </a:bodyPr>
          <a:lstStyle/>
          <a:p>
            <a:r>
              <a:rPr lang="ru-RU" dirty="0" smtClean="0"/>
              <a:t>Рекордная </a:t>
            </a:r>
            <a:r>
              <a:rPr lang="ru-RU" dirty="0" smtClean="0"/>
              <a:t>резвость в гладких скачках: на 1000 м — 1 мин. 5 сек.; на 1600 м — 1 мин. 43,6 сек.; на 2000 м — 2 мин. 11,5 сек., на 2400 м — 2 мин. 41,6 сек, на 4000 м — 4 мин. 39,2 сек.</a:t>
            </a: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3643314"/>
            <a:ext cx="2957746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786190"/>
            <a:ext cx="4438506" cy="269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Английская чистокровная верховая порода</a:t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71437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00042"/>
            <a:ext cx="8258204" cy="5626121"/>
          </a:xfrm>
        </p:spPr>
        <p:txBody>
          <a:bodyPr>
            <a:normAutofit/>
          </a:bodyPr>
          <a:lstStyle/>
          <a:p>
            <a:r>
              <a:rPr lang="ru-RU" dirty="0" smtClean="0"/>
              <a:t>Порода была выведена в Англии в XVII – XVIII в.в. методом длительного </a:t>
            </a:r>
            <a:r>
              <a:rPr lang="ru-RU" dirty="0" err="1" smtClean="0"/>
              <a:t>скрещевания</a:t>
            </a:r>
            <a:r>
              <a:rPr lang="ru-RU" dirty="0" smtClean="0"/>
              <a:t> местных кобыл с жеребцами арабской, </a:t>
            </a:r>
            <a:r>
              <a:rPr lang="ru-RU" dirty="0" err="1" smtClean="0"/>
              <a:t>варварийской</a:t>
            </a:r>
            <a:r>
              <a:rPr lang="ru-RU" dirty="0" smtClean="0"/>
              <a:t> и  среднеазиатской пород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А с XVIII века в течение 250 лет английских чистокровных  разводили без примеси крови других пород, строго отбирая для селекции только показавших высокие результаты в испытаниях на резвость.</a:t>
            </a:r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/>
          <a:lstStyle/>
          <a:p>
            <a:pPr algn="just"/>
            <a:r>
              <a:rPr lang="ru-RU" dirty="0" smtClean="0"/>
              <a:t>Для лошадей данной породы типичны крепкая, сухая конституция, пропорциональное  телосложение, как правило, длина корпуса равна высоте в холке. </a:t>
            </a:r>
            <a:endParaRPr lang="ru-RU" dirty="0" smtClean="0"/>
          </a:p>
          <a:p>
            <a:pPr algn="just"/>
            <a:r>
              <a:rPr lang="ru-RU" dirty="0" smtClean="0"/>
              <a:t>Хорошо </a:t>
            </a:r>
            <a:r>
              <a:rPr lang="ru-RU" dirty="0" smtClean="0"/>
              <a:t>развитая, плотная мускулатура</a:t>
            </a:r>
            <a:r>
              <a:rPr lang="ru-RU" dirty="0" smtClean="0"/>
              <a:t>,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длинные мощные конечности с ярко очерченными сухожилиями, и развитыми суставами, </a:t>
            </a:r>
            <a:endParaRPr lang="ru-RU" dirty="0" smtClean="0"/>
          </a:p>
          <a:p>
            <a:pPr algn="just"/>
            <a:r>
              <a:rPr lang="ru-RU" dirty="0" smtClean="0"/>
              <a:t>тонкая </a:t>
            </a:r>
            <a:r>
              <a:rPr lang="ru-RU" dirty="0" smtClean="0"/>
              <a:t>кожа, под которой ясно виднеются сосуды.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/>
          <a:lstStyle/>
          <a:p>
            <a:pPr algn="just"/>
            <a:r>
              <a:rPr lang="ru-RU" dirty="0" smtClean="0"/>
              <a:t>Легкая голова на длинной прямой шее, высокая и длинная холка, длинная наклонная лопатка. </a:t>
            </a:r>
            <a:endParaRPr lang="ru-RU" dirty="0" smtClean="0"/>
          </a:p>
          <a:p>
            <a:pPr algn="just"/>
            <a:r>
              <a:rPr lang="ru-RU" dirty="0" smtClean="0"/>
              <a:t>Высота </a:t>
            </a:r>
            <a:r>
              <a:rPr lang="ru-RU" dirty="0" smtClean="0"/>
              <a:t>в холке от 160 до 168 см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Преобладают гнедая и рыжая масти, реже вороная и серая.</a:t>
            </a:r>
          </a:p>
          <a:p>
            <a:pPr algn="just"/>
            <a:r>
              <a:rPr lang="ru-RU" dirty="0" smtClean="0"/>
              <a:t>Темперамент у чистокровной верховой пылкий, энергичный, часто встречаются норовистые лошади.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71437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ЧИСТОКРОВНАЯ ВЕРХОВАЯ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357298"/>
            <a:ext cx="8401080" cy="1185858"/>
          </a:xfrm>
        </p:spPr>
        <p:txBody>
          <a:bodyPr>
            <a:normAutofit/>
          </a:bodyPr>
          <a:lstStyle/>
          <a:p>
            <a:r>
              <a:rPr lang="ru-RU" dirty="0" smtClean="0"/>
              <a:t>Высота в холке 161-162 см, обхват груди 182-186 см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2500306"/>
            <a:ext cx="5530798" cy="368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одержимое 2"/>
          <p:cNvSpPr txBox="1">
            <a:spLocks/>
          </p:cNvSpPr>
          <p:nvPr/>
        </p:nvSpPr>
        <p:spPr>
          <a:xfrm>
            <a:off x="285720" y="2714620"/>
            <a:ext cx="2786082" cy="4143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Рекорды в скачках: на 1200 м — 1 мин. 7,4 сек.;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 2400 м — 2 мин. 23 сек.;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 3200 м — 3 мин. 19 сек.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Буденновская порода лошадей: </a:t>
            </a:r>
            <a:r>
              <a:rPr lang="ru-RU" b="1" dirty="0" err="1" smtClean="0"/>
              <a:t>верхово-упряжная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643050"/>
            <a:ext cx="71437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401080" cy="591187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Работы по выведению породы были начаты в 20-х годах XX века на конных заводах им.Буденного С.М. и им.Первой Конной Армии в Ростовской области. Основой для создания послужили донская, черноморская и чистокровная верховая породы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В </a:t>
            </a:r>
            <a:r>
              <a:rPr lang="ru-RU" dirty="0" err="1" smtClean="0"/>
              <a:t>буденновской</a:t>
            </a:r>
            <a:r>
              <a:rPr lang="ru-RU" dirty="0" smtClean="0"/>
              <a:t> породе удачно соединяются лучшие качества </a:t>
            </a:r>
            <a:r>
              <a:rPr lang="ru-RU" dirty="0" smtClean="0"/>
              <a:t>выше названных </a:t>
            </a:r>
            <a:r>
              <a:rPr lang="ru-RU" dirty="0" smtClean="0"/>
              <a:t>пород: выносливость, крепкое здоровье и неприхотливость от дончаков и черноморцев, а от лошадей чистокровной верховой породы – высокая резвость, экстерьер и отлично развитая мускулатура. </a:t>
            </a:r>
            <a:endParaRPr lang="ru-RU" dirty="0" smtClean="0"/>
          </a:p>
          <a:p>
            <a:pPr algn="just"/>
            <a:r>
              <a:rPr lang="ru-RU" dirty="0" smtClean="0"/>
              <a:t>Отбором </a:t>
            </a:r>
            <a:r>
              <a:rPr lang="ru-RU" dirty="0" smtClean="0"/>
              <a:t>при селекции стремились закрепить крупный рост, массивное телосложение, верховые формы и своеобразную золотисто-рыжую масть. Официально порода была зарегистрирована в 1948 году.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500042"/>
            <a:ext cx="8115328" cy="91759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направления мирового коневодства: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1. </a:t>
            </a:r>
            <a:r>
              <a:rPr lang="ru-RU" dirty="0" err="1" smtClean="0"/>
              <a:t>Рабоче-пользовательное</a:t>
            </a:r>
            <a:r>
              <a:rPr lang="ru-RU" dirty="0" smtClean="0"/>
              <a:t> – применение лошади в сельском хозяйстве, транспорте;</a:t>
            </a:r>
          </a:p>
          <a:p>
            <a:r>
              <a:rPr lang="ru-RU" dirty="0" smtClean="0"/>
              <a:t>2. Продуктивное – производство мяса (в мире – 673 тыс. тонн, что составляет 0,5% от общего кол-ва мяса), кумыса, сырье для биологической промышленности;</a:t>
            </a:r>
          </a:p>
          <a:p>
            <a:r>
              <a:rPr lang="ru-RU" dirty="0" smtClean="0"/>
              <a:t>3. Спортивное коневодство − выращивание и подготовка лошадей для классических видов конного спорта, туризма, проката.</a:t>
            </a:r>
          </a:p>
          <a:p>
            <a:r>
              <a:rPr lang="ru-RU" dirty="0" smtClean="0"/>
              <a:t>4. Коннозаводство – выведение новых и совершенствование существующих пород.</a:t>
            </a:r>
          </a:p>
          <a:p>
            <a:r>
              <a:rPr lang="ru-RU" dirty="0" smtClean="0"/>
              <a:t>5. Для военных целей − служба в армии, конная полиция, милиция.</a:t>
            </a:r>
          </a:p>
          <a:p>
            <a:r>
              <a:rPr lang="ru-RU" dirty="0" smtClean="0"/>
              <a:t>6. </a:t>
            </a:r>
            <a:r>
              <a:rPr lang="ru-RU" dirty="0" err="1" smtClean="0"/>
              <a:t>Иппотерапия</a:t>
            </a:r>
            <a:r>
              <a:rPr lang="ru-RU" dirty="0" smtClean="0"/>
              <a:t> – лечение ряда заболеваний опорно-двигательного аппарата, </a:t>
            </a:r>
            <a:r>
              <a:rPr lang="ru-RU" dirty="0" err="1" smtClean="0"/>
              <a:t>сердечно-сосудистых</a:t>
            </a:r>
            <a:r>
              <a:rPr lang="ru-RU" dirty="0" smtClean="0"/>
              <a:t>, психологических и др.</a:t>
            </a: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14290"/>
            <a:ext cx="8472518" cy="591187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 smtClean="0"/>
              <a:t>Изначально </a:t>
            </a:r>
            <a:r>
              <a:rPr lang="ru-RU" dirty="0" err="1" smtClean="0"/>
              <a:t>буденновская</a:t>
            </a:r>
            <a:r>
              <a:rPr lang="ru-RU" dirty="0" smtClean="0"/>
              <a:t> лошадь создавалась как кавалерийская, </a:t>
            </a:r>
            <a:r>
              <a:rPr lang="ru-RU" dirty="0" smtClean="0">
                <a:hlinkClick r:id="rId2"/>
              </a:rPr>
              <a:t>под седло</a:t>
            </a:r>
            <a:r>
              <a:rPr lang="ru-RU" dirty="0" smtClean="0"/>
              <a:t> командного состава, но после ликвидации кавалерии, как рода войск, селекция была направлена на улучшение спортивных качеств породы: резвость в гладких скачках и способность к преодолению препятствий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Хорошая координация движений, гибкость и великолепная прыгучесть позволяют спортсменам добиваться на этих лошадях высоких результатов, главным образом в конкуре и троеборье.</a:t>
            </a:r>
          </a:p>
          <a:p>
            <a:pPr algn="just"/>
            <a:r>
              <a:rPr lang="ru-RU" dirty="0" smtClean="0"/>
              <a:t>Кроме того лошади </a:t>
            </a:r>
            <a:r>
              <a:rPr lang="ru-RU" dirty="0" err="1" smtClean="0"/>
              <a:t>буденновской</a:t>
            </a:r>
            <a:r>
              <a:rPr lang="ru-RU" dirty="0" smtClean="0"/>
              <a:t> породы показывают отличные результаты в пробегах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На данный момент это одна из самых распространенных в России верховых пород спортивного направления. Кроме того ее используют в упряжке, и на легких транспортных работах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Жеребцы служат </a:t>
            </a:r>
            <a:r>
              <a:rPr lang="ru-RU" dirty="0" err="1" smtClean="0"/>
              <a:t>улучшателями</a:t>
            </a:r>
            <a:r>
              <a:rPr lang="ru-RU" dirty="0" smtClean="0"/>
              <a:t> на многих коневодческих фермах.</a:t>
            </a:r>
            <a:endParaRPr 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428604"/>
            <a:ext cx="8186766" cy="5697559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В породе выделяют несколько внутрипородных типов, основные из которых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1</a:t>
            </a:r>
            <a:r>
              <a:rPr lang="ru-RU" b="1" dirty="0" smtClean="0"/>
              <a:t>. Массивный или густой тип.</a:t>
            </a:r>
            <a:r>
              <a:rPr lang="ru-RU" dirty="0" smtClean="0"/>
              <a:t> Лошади этого типа очень крупные и массивные. Они несколько грубоваты и простоваты, обладают хорошо развитым костяком, крепкой  конституцией. Пригодны для работы и под седлом и в упряжи. Больше ценятся лошади массивного сложения при ярко выраженной восточной породности.</a:t>
            </a:r>
          </a:p>
          <a:p>
            <a:r>
              <a:rPr lang="ru-RU" b="1" dirty="0" smtClean="0"/>
              <a:t>2. Восточный тип.</a:t>
            </a:r>
            <a:r>
              <a:rPr lang="ru-RU" dirty="0" smtClean="0"/>
              <a:t> Лошади этого типа выделяются округлостью форм, сухостью конституции и своеобразной восточной породностью. Они обладают достаточно крепкой конституцией, но по сравнению с лошадьми густого типа они более требовательны к кормлению и </a:t>
            </a:r>
            <a:r>
              <a:rPr lang="ru-RU" dirty="0" smtClean="0">
                <a:hlinkClick r:id="rId2"/>
              </a:rPr>
              <a:t>условиям содержания</a:t>
            </a:r>
            <a:r>
              <a:rPr lang="ru-RU" dirty="0" smtClean="0"/>
              <a:t>. Лошади этого типа имеют очень нарядные формы, энергичный темперамент, они добронравны и достаточно выносливы в работе.</a:t>
            </a:r>
          </a:p>
          <a:p>
            <a:r>
              <a:rPr lang="ru-RU" b="1" dirty="0" smtClean="0"/>
              <a:t>3. Средний тип.</a:t>
            </a:r>
            <a:r>
              <a:rPr lang="ru-RU" dirty="0" smtClean="0"/>
              <a:t> Лошади этого типа обладают сухой, здоровой конституцией, хорошо развитой мускулатурой и средней массивностью. У них ярко выражены признаки чистокровных предков. Этот тип ценится за выдающуюся для породы </a:t>
            </a:r>
            <a:r>
              <a:rPr lang="ru-RU" dirty="0" err="1" smtClean="0"/>
              <a:t>быстроаллюрность</a:t>
            </a:r>
            <a:r>
              <a:rPr lang="ru-RU" dirty="0" smtClean="0"/>
              <a:t> и мускулатуру.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357166"/>
            <a:ext cx="8401080" cy="576899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 smtClean="0"/>
              <a:t>Представители </a:t>
            </a:r>
            <a:r>
              <a:rPr lang="ru-RU" dirty="0" err="1" smtClean="0"/>
              <a:t>буденновской</a:t>
            </a:r>
            <a:r>
              <a:rPr lang="ru-RU" dirty="0" smtClean="0"/>
              <a:t> породы всех типов обладают ярко выраженными чертами экстерьера верховых лошадей. Как правило, они имеют сухую, средних размеров голову с прямым или несколько вогнутым профилем, широким лбом и длинным затылком. Ганаши нормально развиты и широко расставлены. Мускулистая, длинная шея высоко поставлена.</a:t>
            </a:r>
          </a:p>
          <a:p>
            <a:pPr algn="just"/>
            <a:r>
              <a:rPr lang="ru-RU" dirty="0" smtClean="0"/>
              <a:t>Холка высокая и достаточно длинная. Спина относительно короткая, широкая и прямая. Поясница широкая и мускулистая, средней длины. </a:t>
            </a:r>
            <a:endParaRPr lang="ru-RU" dirty="0" smtClean="0"/>
          </a:p>
          <a:p>
            <a:pPr algn="just"/>
            <a:r>
              <a:rPr lang="ru-RU" dirty="0" smtClean="0"/>
              <a:t>Круп </a:t>
            </a:r>
            <a:r>
              <a:rPr lang="ru-RU" dirty="0" smtClean="0"/>
              <a:t>обычно длинный, чуть скошенный. </a:t>
            </a:r>
            <a:endParaRPr lang="ru-RU" dirty="0" smtClean="0"/>
          </a:p>
          <a:p>
            <a:pPr algn="just"/>
            <a:r>
              <a:rPr lang="ru-RU" dirty="0" smtClean="0"/>
              <a:t>Конечности </a:t>
            </a:r>
            <a:r>
              <a:rPr lang="ru-RU" dirty="0" smtClean="0"/>
              <a:t>правильно поставленные, костистые и сухие, с ярко очерченными суставами и сухожилиями. </a:t>
            </a:r>
            <a:endParaRPr lang="ru-RU" dirty="0" smtClean="0"/>
          </a:p>
          <a:p>
            <a:pPr algn="just"/>
            <a:r>
              <a:rPr lang="ru-RU" dirty="0" smtClean="0"/>
              <a:t>Высота </a:t>
            </a:r>
            <a:r>
              <a:rPr lang="ru-RU" dirty="0" smtClean="0"/>
              <a:t>в холке колеблется от 164 до 168 </a:t>
            </a:r>
            <a:r>
              <a:rPr lang="ru-RU" dirty="0" smtClean="0"/>
              <a:t>см, обхват груди – 190-195 см, обхват пясти – 20-21 см.</a:t>
            </a:r>
            <a:endParaRPr lang="ru-RU" dirty="0" smtClean="0"/>
          </a:p>
          <a:p>
            <a:pPr algn="just"/>
            <a:r>
              <a:rPr lang="ru-RU" dirty="0" smtClean="0"/>
              <a:t>М</a:t>
            </a:r>
            <a:r>
              <a:rPr lang="ru-RU" dirty="0" smtClean="0"/>
              <a:t>асть </a:t>
            </a:r>
            <a:r>
              <a:rPr lang="ru-RU" dirty="0" smtClean="0"/>
              <a:t>в основном золотисто-рыжая, реже </a:t>
            </a:r>
            <a:r>
              <a:rPr lang="ru-RU" dirty="0" smtClean="0"/>
              <a:t>встречается </a:t>
            </a:r>
            <a:r>
              <a:rPr lang="ru-RU" dirty="0" smtClean="0"/>
              <a:t>гнедая или вороная.</a:t>
            </a:r>
            <a:endParaRPr 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Донская порода</a:t>
            </a:r>
            <a:br>
              <a:rPr lang="ru-RU" b="1" dirty="0" smtClean="0"/>
            </a:br>
            <a:endParaRPr lang="ru-RU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714375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357166"/>
            <a:ext cx="8401080" cy="576899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Донская порода – одна из старейших отечественных пород лошадей. </a:t>
            </a:r>
            <a:endParaRPr lang="ru-RU" dirty="0" smtClean="0"/>
          </a:p>
          <a:p>
            <a:r>
              <a:rPr lang="ru-RU" dirty="0" smtClean="0"/>
              <a:t>Была </a:t>
            </a:r>
            <a:r>
              <a:rPr lang="ru-RU" dirty="0" smtClean="0"/>
              <a:t>выведена в XVII-XVIII веках в южнорусских степях, на берегах Дона, путем скрещивания местных лошадей с персидскими, туркменскими, карабахскими и ногайскими. </a:t>
            </a:r>
            <a:endParaRPr lang="ru-RU" dirty="0" smtClean="0"/>
          </a:p>
          <a:p>
            <a:r>
              <a:rPr lang="ru-RU" dirty="0" smtClean="0"/>
              <a:t>Позднее </a:t>
            </a:r>
            <a:r>
              <a:rPr lang="ru-RU" dirty="0" smtClean="0"/>
              <a:t>приливались крови </a:t>
            </a:r>
            <a:r>
              <a:rPr lang="ru-RU" dirty="0" err="1" smtClean="0"/>
              <a:t>орлово-ростопчинских</a:t>
            </a:r>
            <a:r>
              <a:rPr lang="ru-RU" dirty="0" smtClean="0"/>
              <a:t>, стрелецких и чистокровных верховых лошадей.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 smtClean="0"/>
              <a:t>результате получилась неприхотливая в кормлении и содержании лошадь, с высокой работоспособностью.</a:t>
            </a:r>
            <a:endParaRPr 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428604"/>
            <a:ext cx="8329642" cy="569755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У </a:t>
            </a:r>
            <a:r>
              <a:rPr lang="ru-RU" dirty="0" smtClean="0"/>
              <a:t>типичных представителей донской </a:t>
            </a:r>
            <a:r>
              <a:rPr lang="ru-RU" dirty="0" smtClean="0"/>
              <a:t>породы голова </a:t>
            </a:r>
            <a:r>
              <a:rPr lang="ru-RU" dirty="0" smtClean="0"/>
              <a:t>средних размеров, часто с горбоносым профилем, широким лбом, тонкими ноздрями и небольшими ушами. Шея </a:t>
            </a:r>
            <a:r>
              <a:rPr lang="ru-RU" dirty="0" smtClean="0"/>
              <a:t>прямая, средней длины,  </a:t>
            </a:r>
            <a:r>
              <a:rPr lang="ru-RU" dirty="0" smtClean="0"/>
              <a:t>холка </a:t>
            </a:r>
            <a:r>
              <a:rPr lang="ru-RU" dirty="0" smtClean="0"/>
              <a:t>длинная умеренной высоты. </a:t>
            </a:r>
          </a:p>
          <a:p>
            <a:r>
              <a:rPr lang="ru-RU" dirty="0" smtClean="0"/>
              <a:t>Корпус </a:t>
            </a:r>
            <a:r>
              <a:rPr lang="ru-RU" dirty="0" smtClean="0"/>
              <a:t>массивный, длинный, с прямой спиной и слегка спущенным крупом. Конечности сухие. </a:t>
            </a:r>
            <a:endParaRPr lang="ru-RU" dirty="0" smtClean="0"/>
          </a:p>
          <a:p>
            <a:r>
              <a:rPr lang="ru-RU" dirty="0" smtClean="0"/>
              <a:t>Высота </a:t>
            </a:r>
            <a:r>
              <a:rPr lang="ru-RU" dirty="0" smtClean="0"/>
              <a:t>в холке от 160 до 167 </a:t>
            </a:r>
            <a:r>
              <a:rPr lang="ru-RU" dirty="0" smtClean="0"/>
              <a:t>см, косая длина туловища – 162-165 см, обхват груди  - 195-198 см, обхват пясти  - 20-21 см.</a:t>
            </a:r>
            <a:endParaRPr lang="ru-RU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714375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85728"/>
            <a:ext cx="8472518" cy="5840435"/>
          </a:xfrm>
        </p:spPr>
        <p:txBody>
          <a:bodyPr>
            <a:normAutofit/>
          </a:bodyPr>
          <a:lstStyle/>
          <a:p>
            <a:r>
              <a:rPr lang="ru-RU" dirty="0" smtClean="0"/>
              <a:t>Масть в большинстве золотисто-рыжая разных оттенков, иногда встречается бурая или буланая. На голове и ногах часто белые отметины.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Они обладают высокой работоспособностью под седлом и в упряжи, успешно используются в конном спорте, а так же в качестве </a:t>
            </a:r>
            <a:r>
              <a:rPr lang="ru-RU" dirty="0" err="1" smtClean="0"/>
              <a:t>улучшателей</a:t>
            </a:r>
            <a:r>
              <a:rPr lang="ru-RU" dirty="0" smtClean="0"/>
              <a:t> местных пород и выведения новых.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Владимирский тяжеловоз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 smtClean="0"/>
              <a:t>Владимирский тяжеловоз — порода тяжеловозных лошадей, выведенная в СССР. В результате деятельности заводской конюшни и государственного племенного рассадника лошадей был создан владимирский тяжеловоз.</a:t>
            </a:r>
          </a:p>
          <a:p>
            <a:pPr algn="just"/>
            <a:r>
              <a:rPr lang="ru-RU" dirty="0" smtClean="0"/>
              <a:t>Свое название «владимирский» лошадь берет от названия места, где она была выведена – Владимирской области.</a:t>
            </a:r>
          </a:p>
          <a:p>
            <a:pPr algn="just"/>
            <a:r>
              <a:rPr lang="ru-RU" dirty="0" smtClean="0"/>
              <a:t>В 1946 году владимирскую лошадь официально зарегистрировали.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73152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Сегодня лошадей в России разводят преимущественно в тех регионах, где проживают народы, ранее ведшие кочевой образ жизни, для которых коневодство и овцеводство остались главными направлениями в животноводстве.</a:t>
            </a:r>
          </a:p>
          <a:p>
            <a:pPr algn="just"/>
            <a:r>
              <a:rPr lang="ru-RU" dirty="0" smtClean="0"/>
              <a:t> Это в республиках Алтай, Башкирия, Бурятия, Калмыкия, Тува, Алтайском крае, а также об отдельных районах Поволжья, Урала и Западной Сибири. Здесь лошадей разводят в основном ради получения мяса и молока.</a:t>
            </a: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s419520.vk.me/v419520102/83f6/9VW8lt1e3C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928669"/>
            <a:ext cx="7682332" cy="5144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214290"/>
            <a:ext cx="8501122" cy="5911873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 </a:t>
            </a:r>
            <a:r>
              <a:rPr lang="ru-RU" dirty="0" smtClean="0"/>
              <a:t>Создана путем скрещивания местных лошадей с </a:t>
            </a:r>
            <a:r>
              <a:rPr lang="ru-RU" dirty="0" err="1" smtClean="0"/>
              <a:t>клейдесдалями</a:t>
            </a:r>
            <a:r>
              <a:rPr lang="ru-RU" dirty="0" smtClean="0"/>
              <a:t> и </a:t>
            </a:r>
            <a:r>
              <a:rPr lang="ru-RU" dirty="0" err="1" smtClean="0"/>
              <a:t>шайрами</a:t>
            </a:r>
            <a:r>
              <a:rPr lang="ru-RU" dirty="0" smtClean="0"/>
              <a:t>. Кроме того, вероятно так же прилитие крови </a:t>
            </a:r>
            <a:r>
              <a:rPr lang="ru-RU" dirty="0" err="1" smtClean="0"/>
              <a:t>суффолкской</a:t>
            </a:r>
            <a:r>
              <a:rPr lang="ru-RU" dirty="0" smtClean="0"/>
              <a:t> породы. В потомстве стремились закрепить тип крупной массивной лошади с хорошими аллюрами. </a:t>
            </a:r>
          </a:p>
          <a:p>
            <a:pPr algn="just"/>
            <a:r>
              <a:rPr lang="ru-RU" dirty="0" smtClean="0"/>
              <a:t>Порода сочетает в себе большую силу, выносливость, неприхотливость в содержании и кормлении, подвижность, резвость, энергичный темперамент и исключительно послушный нрав.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Для типичных представителей породы характерны крупная голова с выпуклым профилем, длинная мускулистая шея, высокая холка. </a:t>
            </a:r>
            <a:endParaRPr lang="ru-RU" dirty="0" smtClean="0"/>
          </a:p>
          <a:p>
            <a:r>
              <a:rPr lang="ru-RU" dirty="0" smtClean="0"/>
              <a:t>Спина </a:t>
            </a:r>
            <a:r>
              <a:rPr lang="ru-RU" dirty="0" smtClean="0"/>
              <a:t>широкая и длинная, круп раздвоенный. Широкая и глубокая грудь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Конечности длинные и сухие, правильно поставленные, щетки средней </a:t>
            </a:r>
            <a:r>
              <a:rPr lang="ru-RU" dirty="0" err="1" smtClean="0"/>
              <a:t>оброслости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Грива и хвост длинные и густые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Высота в холке от 160 до 165 </a:t>
            </a:r>
            <a:r>
              <a:rPr lang="ru-RU" dirty="0" smtClean="0"/>
              <a:t>см. косая длина туловища  - 163-165 см, обхват груди – 183-195 см, обхват пясти  - 23-24 см.</a:t>
            </a:r>
            <a:endParaRPr lang="ru-RU" dirty="0" smtClean="0"/>
          </a:p>
          <a:p>
            <a:r>
              <a:rPr lang="ru-RU" dirty="0" smtClean="0"/>
              <a:t>Преобладает гнедая масть, реже встречается вороная или рыжая с белыми отметинами на голове и ногах. </a:t>
            </a:r>
            <a:endParaRPr lang="ru-RU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428604"/>
            <a:ext cx="8501122" cy="6215106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dirty="0" smtClean="0"/>
              <a:t>Владимирский тяжеловоз без груза настолько резв, что, несмотря на большую массивность, многие представители породы могут пробежать рысью 1600 м за 3 минуты, что является стандартом резвости для двухлетних рысаков в России. С грузом 1,5 т владимирский тяжеловоз может рысью пробежать дистанцию в 2 км за 5 минут или даже еще быстрее.</a:t>
            </a:r>
          </a:p>
          <a:p>
            <a:pPr algn="just"/>
            <a:r>
              <a:rPr lang="ru-RU" dirty="0" smtClean="0"/>
              <a:t>Владимирские </a:t>
            </a:r>
            <a:r>
              <a:rPr lang="ru-RU" dirty="0" smtClean="0"/>
              <a:t>тяжеловозы достаточно плодовиты и скороспелы. С 3 лет жеребцов и кобыл случают, в этом же возрасте на них начинают работать. При нормальных условиях кормления и содержания выход жеребят достигает 75—80 %.</a:t>
            </a:r>
          </a:p>
          <a:p>
            <a:pPr algn="just"/>
            <a:r>
              <a:rPr lang="ru-RU" b="1" dirty="0" smtClean="0"/>
              <a:t>По экономическим причинам сегодня эта порода лошадей находится под угрозой исчезновения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ru-RU" dirty="0" smtClean="0"/>
              <a:t>Русская тяжеловозная</a:t>
            </a:r>
            <a:endParaRPr lang="ru-RU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66675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285728"/>
            <a:ext cx="8329642" cy="5840435"/>
          </a:xfrm>
        </p:spPr>
        <p:txBody>
          <a:bodyPr>
            <a:normAutofit/>
          </a:bodyPr>
          <a:lstStyle/>
          <a:p>
            <a:r>
              <a:rPr lang="ru-RU" dirty="0" smtClean="0"/>
              <a:t>Русский тяжеловоз – гордость отечественного коневодства. Эта лошадь неприхотлива, умна, вынослива, послушна. </a:t>
            </a:r>
            <a:endParaRPr lang="ru-RU" dirty="0" smtClean="0"/>
          </a:p>
          <a:p>
            <a:r>
              <a:rPr lang="ru-RU" dirty="0" smtClean="0"/>
              <a:t>Одним </a:t>
            </a:r>
            <a:r>
              <a:rPr lang="ru-RU" dirty="0" smtClean="0"/>
              <a:t>из преимуществ породы является то, что животные нетребовательны к кормовой базе. Питаясь подножным кормом, они сохраняют хорошую физическую форму.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357166"/>
            <a:ext cx="8643998" cy="6143668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Лошадь русский тяжеловоз не отличается высоким ростом, но она очень хорошо сложена. У представителей породы мускулистое тело, крепкие ноги и мощная грудь. Рассмотрим внешние характеристики русского тяжеловоза:</a:t>
            </a:r>
          </a:p>
          <a:p>
            <a:r>
              <a:rPr lang="ru-RU" dirty="0" smtClean="0"/>
              <a:t>рост – 150-153 см;</a:t>
            </a:r>
          </a:p>
          <a:p>
            <a:r>
              <a:rPr lang="ru-RU" dirty="0" smtClean="0"/>
              <a:t>вес жеребца – 650-700 кг, кобылы – 500 кг;</a:t>
            </a:r>
          </a:p>
          <a:p>
            <a:r>
              <a:rPr lang="ru-RU" dirty="0" smtClean="0"/>
              <a:t>голова среднего размера с широкой лобной частью;</a:t>
            </a:r>
          </a:p>
          <a:p>
            <a:r>
              <a:rPr lang="ru-RU" dirty="0" smtClean="0"/>
              <a:t>шея недлинная, с характерным плавным изгибом, мощная;</a:t>
            </a:r>
          </a:p>
          <a:p>
            <a:r>
              <a:rPr lang="ru-RU" dirty="0" smtClean="0"/>
              <a:t>холка широкая;</a:t>
            </a:r>
          </a:p>
          <a:p>
            <a:r>
              <a:rPr lang="ru-RU" dirty="0" smtClean="0"/>
              <a:t>линия спины ровная, поясничная часть мясистая;</a:t>
            </a:r>
          </a:p>
          <a:p>
            <a:r>
              <a:rPr lang="ru-RU" dirty="0" smtClean="0"/>
              <a:t>грудь бочкообразной формы с хорошо выделяющейся мышечной массой;</a:t>
            </a:r>
          </a:p>
          <a:p>
            <a:r>
              <a:rPr lang="ru-RU" dirty="0" smtClean="0"/>
              <a:t>круп округлый, раздвоенный, немного опущенный;</a:t>
            </a:r>
          </a:p>
          <a:p>
            <a:r>
              <a:rPr lang="ru-RU" dirty="0" smtClean="0"/>
              <a:t>конечности крепкие средней длины с правильной постановкой, покрыты длинными волосами;</a:t>
            </a:r>
          </a:p>
          <a:p>
            <a:r>
              <a:rPr lang="ru-RU" dirty="0" smtClean="0"/>
              <a:t>грива густая;</a:t>
            </a:r>
          </a:p>
          <a:p>
            <a:r>
              <a:rPr lang="ru-RU" dirty="0" smtClean="0"/>
              <a:t>масть преимущественно рыжая или бурая, реже – рыже-чалая или вороная.</a:t>
            </a:r>
          </a:p>
          <a:p>
            <a:endParaRPr lang="ru-RU" dirty="0" smtClean="0"/>
          </a:p>
          <a:p>
            <a:r>
              <a:rPr lang="ru-RU" dirty="0" smtClean="0"/>
              <a:t>На нижней части ног прямо над копытами у русских тяжеловозов имеются белые метки. Это их типичная особенность.</a:t>
            </a:r>
            <a:endParaRPr lang="ru-RU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РУССКАЯ ТЯЖЕЛОВОЗНАЯ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Масть рыжая, рыже-чалая, реже гнедая, иногда серая и вороная.</a:t>
            </a:r>
          </a:p>
          <a:p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643182"/>
            <a:ext cx="5874488" cy="37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71480"/>
            <a:ext cx="8258204" cy="5554683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Представители отечественной породы лошадей отличаются добрым нравом. Они никогда не проявляют норов. Эти животные умны и уравновешены, быстро привыкают к владельцу и покоряются ему.</a:t>
            </a:r>
          </a:p>
          <a:p>
            <a:r>
              <a:rPr lang="ru-RU" dirty="0" smtClean="0"/>
              <a:t>Русский тяжеловоз активен и трудолюбив. Он способен работать не только в упряжке, но и под седлом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Коневоды отмечают, что представители русской тяжеловозной породы заслуживают доверия. Даже если управлять ими будет неопытный наездник, конь не выбросит его из седла.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401080" cy="584043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Кобылы этой породы скороспелые. Уже в возрасте 3 лет их рост прекращается, они готовы к воспроизводству и работе.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 smtClean="0"/>
              <a:t>племенного разведения их используют 24-25 лет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Потомство быстро растёт благодаря высокой молочности самок. </a:t>
            </a:r>
          </a:p>
          <a:p>
            <a:r>
              <a:rPr lang="ru-RU" dirty="0" smtClean="0"/>
              <a:t>Кобыла за 1 лактационный период способна дать 2500-3000 литров молока. Рекордсменкой в этой области стала лошадь по кличке Лукошка, которая дала 4800 литров молока за 305 дней.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401080" cy="591187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Молочное коневодство, после значительного спада, сейчас активно развивается.</a:t>
            </a:r>
          </a:p>
          <a:p>
            <a:pPr algn="just"/>
            <a:r>
              <a:rPr lang="ru-RU" dirty="0" smtClean="0"/>
              <a:t> В отличие от коровьего молока, кобылье редко пьют в натуральном виде. В основном его пускают в переработку, делая из него кумыс. Он обладает не только высокой пищевой ценностью, но и определенными лечебными свойствами.</a:t>
            </a:r>
          </a:p>
          <a:p>
            <a:pPr algn="just"/>
            <a:r>
              <a:rPr lang="ru-RU" dirty="0" smtClean="0"/>
              <a:t> Натуральный кумыс рекомендуется даже при лечении некоторых серьезных заболеваний, в частности туберкулеза, болезней желудочно-кишечного тракта и костей. </a:t>
            </a:r>
          </a:p>
          <a:p>
            <a:pPr algn="just"/>
            <a:r>
              <a:rPr lang="ru-RU" dirty="0" smtClean="0"/>
              <a:t>За пределами национальных автономий, где кумыс является традиционным продуктом, основной спрос на этот продукт формируют именно санаторно-лечебные учреждения противотуберкулезного профиля.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РУССКАЯ ТЯЖЕЛОВОЗНАЯ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Высота в холке 147-150 см, косая длина туловища 157-162 см, обхват груди 184-200 см, обхват пясти 21-22 см.</a:t>
            </a:r>
          </a:p>
          <a:p>
            <a:r>
              <a:rPr lang="ru-RU" dirty="0" smtClean="0"/>
              <a:t>Лошади скороспелы, плодовиты, долговечны, выносливы.</a:t>
            </a:r>
          </a:p>
          <a:p>
            <a:r>
              <a:rPr lang="ru-RU" dirty="0" smtClean="0"/>
              <a:t>Максимальное тяговое усилие 820 </a:t>
            </a:r>
            <a:r>
              <a:rPr lang="ru-RU" dirty="0" smtClean="0"/>
              <a:t>кг.</a:t>
            </a:r>
            <a:endParaRPr lang="ru-RU" dirty="0" smtClean="0"/>
          </a:p>
          <a:p>
            <a:r>
              <a:rPr lang="ru-RU" dirty="0" smtClean="0"/>
              <a:t>Разводят на Севере и </a:t>
            </a:r>
            <a:r>
              <a:rPr lang="ru-RU" dirty="0" err="1" smtClean="0"/>
              <a:t>Северо-Западе</a:t>
            </a:r>
            <a:r>
              <a:rPr lang="ru-RU" dirty="0" smtClean="0"/>
              <a:t> России, на Урале, в Сибири, в республиках Украина и Беларусь.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СОВЕТСКАЯ ТЯЖЕЛОВОЗНАЯ ПОРОДА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143116"/>
            <a:ext cx="8229600" cy="3983047"/>
          </a:xfrm>
        </p:spPr>
        <p:txBody>
          <a:bodyPr/>
          <a:lstStyle/>
          <a:p>
            <a:pPr algn="ctr">
              <a:buNone/>
            </a:pPr>
            <a:r>
              <a:rPr lang="ru-RU" dirty="0" smtClean="0"/>
              <a:t>Выведена в СССР поглотительным скрещиванием местных упряжных лошадей, улучшенных </a:t>
            </a:r>
            <a:r>
              <a:rPr lang="ru-RU" i="1" dirty="0" smtClean="0"/>
              <a:t>першеронами, </a:t>
            </a:r>
            <a:r>
              <a:rPr lang="ru-RU" b="1" i="1" dirty="0" err="1" smtClean="0"/>
              <a:t>суффолкам</a:t>
            </a:r>
            <a:r>
              <a:rPr lang="ru-RU" i="1" dirty="0" smtClean="0"/>
              <a:t> и</a:t>
            </a:r>
            <a:r>
              <a:rPr lang="ru-RU" dirty="0" smtClean="0"/>
              <a:t> </a:t>
            </a:r>
            <a:r>
              <a:rPr lang="ru-RU" dirty="0" err="1" smtClean="0"/>
              <a:t>арденами</a:t>
            </a:r>
            <a:r>
              <a:rPr lang="ru-RU" dirty="0" smtClean="0"/>
              <a:t>, с </a:t>
            </a:r>
            <a:r>
              <a:rPr lang="ru-RU" i="1" dirty="0" smtClean="0"/>
              <a:t>бельгийскими брабансонами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4572008"/>
            <a:ext cx="3252005" cy="22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СОВЕТСКАЯ ТЯЖЕЛОВОЗНАЯ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4948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Высота в холке у жеребцов 161-162 см, косая длина туловища 169-170 см, обхват груди 209-210 см, обхват пясти 24-26 см</a:t>
            </a:r>
          </a:p>
          <a:p>
            <a:r>
              <a:rPr lang="ru-RU" dirty="0" smtClean="0"/>
              <a:t>Рекордная сила тяги 888 кг. В испытаниях груз 22991 кг был вывезен на расстояние 35 м.</a:t>
            </a:r>
          </a:p>
          <a:p>
            <a:r>
              <a:rPr lang="ru-RU" dirty="0" smtClean="0"/>
              <a:t>Кобылы высокомолочные и дают за подсосный период до 5 тыс. кг молока. </a:t>
            </a:r>
          </a:p>
          <a:p>
            <a:r>
              <a:rPr lang="ru-RU" dirty="0" smtClean="0"/>
              <a:t>Распространена данная порода почти повсеместно, кроме горных районов, а также северных и северо-восточных районов Азии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СОВЕТСКАЯ ТЯЖЕЛОВОЗНАЯ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Преобладает масть рыжая и рыже-чалая, реже встречается гнедая и гнедо-чалая.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786058"/>
            <a:ext cx="5131915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Фризы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285860"/>
            <a:ext cx="8401080" cy="484030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Фризы (</a:t>
            </a:r>
            <a:r>
              <a:rPr lang="ru-RU" dirty="0" err="1" smtClean="0"/>
              <a:t>Friesian</a:t>
            </a:r>
            <a:r>
              <a:rPr lang="ru-RU" dirty="0" smtClean="0"/>
              <a:t>) – лошади, выведенные в XVI-XVII веках (во время оккупации Нидерландов Испанией) на севере Нидерландов, в </a:t>
            </a:r>
            <a:r>
              <a:rPr lang="ru-RU" dirty="0" err="1" smtClean="0"/>
              <a:t>Фрисландии</a:t>
            </a:r>
            <a:r>
              <a:rPr lang="ru-RU" dirty="0" smtClean="0"/>
              <a:t>, при помощи скрещивания местной «холоднокровной» породы лошадей с испанскими скакунами.</a:t>
            </a:r>
          </a:p>
          <a:p>
            <a:r>
              <a:rPr lang="ru-RU" b="1" dirty="0" smtClean="0"/>
              <a:t>Внешние признаки породы:</a:t>
            </a:r>
            <a:endParaRPr lang="ru-RU" dirty="0" smtClean="0"/>
          </a:p>
          <a:p>
            <a:r>
              <a:rPr lang="ru-RU" dirty="0" smtClean="0"/>
              <a:t>Лошади фризской породы имеют высоко поставленную шею с легким и красивым изгибом. Голова у этих лошадей длинная, крупная со строгими длинными ушами и практически прямым профилем.</a:t>
            </a:r>
          </a:p>
          <a:p>
            <a:r>
              <a:rPr lang="ru-RU" dirty="0" smtClean="0"/>
              <a:t>Одна из основных особенностей экстерьера фризских лошадей – очень густые и длинные щетки, которые покрывают мощные костистые ноги от скакательного сустава и ниспадают на черные большие копыта. Эта особенность называется </a:t>
            </a:r>
            <a:r>
              <a:rPr lang="ru-RU" dirty="0" err="1" smtClean="0"/>
              <a:t>фризистость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s419520.vk.me/v419520102/83de/Pe_878oM__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239125" cy="6181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14290"/>
            <a:ext cx="8472518" cy="591187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b="1" dirty="0" smtClean="0"/>
              <a:t>Основные характеристики породы:</a:t>
            </a:r>
            <a:endParaRPr lang="ru-RU" dirty="0" smtClean="0"/>
          </a:p>
          <a:p>
            <a:pPr algn="just"/>
            <a:r>
              <a:rPr lang="ru-RU" dirty="0" smtClean="0"/>
              <a:t>Страна происхождения: Голландия</a:t>
            </a:r>
          </a:p>
          <a:p>
            <a:pPr algn="just"/>
            <a:r>
              <a:rPr lang="ru-RU" dirty="0" smtClean="0"/>
              <a:t>Масть: Вороная</a:t>
            </a:r>
          </a:p>
          <a:p>
            <a:pPr algn="just"/>
            <a:r>
              <a:rPr lang="ru-RU" dirty="0" smtClean="0"/>
              <a:t>Рост в холке: от 1,52 до 1,62 м.</a:t>
            </a:r>
          </a:p>
          <a:p>
            <a:pPr algn="just"/>
            <a:r>
              <a:rPr lang="ru-RU" dirty="0" smtClean="0"/>
              <a:t>Экстерьер: Крупные лошади, костистые, </a:t>
            </a:r>
            <a:r>
              <a:rPr lang="ru-RU" dirty="0" err="1" smtClean="0"/>
              <a:t>высоконогие</a:t>
            </a:r>
            <a:r>
              <a:rPr lang="ru-RU" dirty="0" smtClean="0"/>
              <a:t>, с четко выраженным упряжным складом, массивные и при этом весьма элегантные.</a:t>
            </a:r>
          </a:p>
          <a:p>
            <a:pPr algn="just"/>
            <a:r>
              <a:rPr lang="ru-RU" dirty="0" smtClean="0"/>
              <a:t>Использование: В упряжки, под верхом.</a:t>
            </a:r>
          </a:p>
          <a:p>
            <a:pPr algn="just"/>
            <a:r>
              <a:rPr lang="ru-RU" dirty="0" smtClean="0"/>
              <a:t>Особенности: Дружелюбный нрав, нарядная внешность: струящийся хвост и грива, длинные и густые щетки на ногах.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Ганноверская порода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/>
              <a:t>Ганноверская лошадь - одна из самых распространённых в наше время европейских пород. Её выведение тесно связано с созданием в 1735 году депо жеребцов в городе </a:t>
            </a:r>
            <a:r>
              <a:rPr lang="ru-RU" dirty="0" err="1" smtClean="0"/>
              <a:t>Целле</a:t>
            </a:r>
            <a:r>
              <a:rPr lang="ru-RU" dirty="0" smtClean="0"/>
              <a:t> (в то время герцогство Ганновер, ныне ФРГ). Для улучшения местных лошадей в этом депо были собраны жеребцы чистокровной арабской, андалузской, датской, а позднее чистокровной верховой и некоторых других пород.</a:t>
            </a:r>
            <a:endParaRPr lang="ru-RU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cs419520.vk.me/v419520102/839f/Hv_Ecjptsg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785794"/>
            <a:ext cx="7581922" cy="5578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71480"/>
            <a:ext cx="8258204" cy="5554683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Высота в холке: 160-175 см.</a:t>
            </a:r>
          </a:p>
          <a:p>
            <a:r>
              <a:rPr lang="ru-RU" dirty="0" smtClean="0"/>
              <a:t>Вес: 500 - 600 кг.</a:t>
            </a:r>
          </a:p>
          <a:p>
            <a:r>
              <a:rPr lang="ru-RU" dirty="0" smtClean="0"/>
              <a:t>Масть: в основном гнедая и тёмно-гнедая, вороная, реже - рыжая.</a:t>
            </a:r>
          </a:p>
          <a:p>
            <a:r>
              <a:rPr lang="ru-RU" dirty="0" smtClean="0"/>
              <a:t>Особенности: лошади этой породы обладают нарядностью форм, прекрасными движениями, показывают очень высокие результаты в классических (олимпийских) видах конного спорта.</a:t>
            </a:r>
          </a:p>
          <a:p>
            <a:pPr algn="just"/>
            <a:r>
              <a:rPr lang="ru-RU" dirty="0" smtClean="0"/>
              <a:t>Представители ганноверской породы неизменно входят в тройку лучших </a:t>
            </a:r>
            <a:r>
              <a:rPr lang="ru-RU" dirty="0" err="1" smtClean="0"/>
              <a:t>выездковых</a:t>
            </a:r>
            <a:r>
              <a:rPr lang="ru-RU" dirty="0" smtClean="0"/>
              <a:t> и конкурных лошадей.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428604"/>
            <a:ext cx="8401080" cy="569755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В России развиваются такие перспективные направления как конный туризм и конная охота. И хотя пока эти отрасли формируют не очень большой спрос на лошадей, в будущем следует ожидать лишь увеличения потребностей в лошадях для этих целей.</a:t>
            </a:r>
          </a:p>
          <a:p>
            <a:pPr algn="just"/>
            <a:r>
              <a:rPr lang="ru-RU" dirty="0" smtClean="0"/>
              <a:t>Наконец, существует такое явление как конная полиция. Это направление коневодства едва ли может представлять интерес из-за своей малой доли в общем поголовье, но не упомянуть его нельзя. Конные полицейские подразделения занимаются охраной порядка в городских парках и других общественных местах. Самый большой полк конной полиции работает в Москве (около 240 лошадей). В других крупных городах также есть подобные подразделения, но они еще малочисленнее.</a:t>
            </a:r>
            <a:endParaRPr 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Орловская рысистая порода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285860"/>
            <a:ext cx="8472518" cy="4840303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ru-RU" b="1" dirty="0" smtClean="0"/>
              <a:t>Орловская рысистая порода</a:t>
            </a:r>
            <a:r>
              <a:rPr lang="ru-RU" dirty="0" smtClean="0"/>
              <a:t> - одна из немногих отечественных пород, имеющих многовековую историю. В названии породы увековечено имя ее создателя, видного политического деятеля, одного из тех, кто возвел на российский престол Екатерину Великую, талантливейшего коннозаводчика своего времени графа Алексея Орлова - Чесменского.</a:t>
            </a:r>
            <a:br>
              <a:rPr lang="ru-RU" dirty="0" smtClean="0"/>
            </a:br>
            <a:r>
              <a:rPr lang="ru-RU" dirty="0" smtClean="0"/>
              <a:t>Орловский рысак выведен методом сложного воспроизводительного скрещивания арабской, датской, голландской и </a:t>
            </a:r>
            <a:r>
              <a:rPr lang="ru-RU" dirty="0" err="1" smtClean="0"/>
              <a:t>мекленбургской</a:t>
            </a:r>
            <a:r>
              <a:rPr lang="ru-RU" dirty="0" smtClean="0"/>
              <a:t> пород. Родоначальником породы является Барс I от </a:t>
            </a:r>
            <a:r>
              <a:rPr lang="ru-RU" dirty="0" err="1" smtClean="0"/>
              <a:t>Полкана</a:t>
            </a:r>
            <a:r>
              <a:rPr lang="ru-RU" dirty="0" smtClean="0"/>
              <a:t> I и серой голландской кобылы N2. Среди одиннадцати сыновей Барса, использованных в </a:t>
            </a:r>
            <a:r>
              <a:rPr lang="ru-RU" dirty="0" err="1" smtClean="0"/>
              <a:t>Хреновском</a:t>
            </a:r>
            <a:r>
              <a:rPr lang="ru-RU" dirty="0" smtClean="0"/>
              <a:t> конном заводе, лучшими оказались сыновья </a:t>
            </a:r>
            <a:r>
              <a:rPr lang="ru-RU" dirty="0" err="1" smtClean="0"/>
              <a:t>арабо-мекленбургских</a:t>
            </a:r>
            <a:r>
              <a:rPr lang="ru-RU" dirty="0" smtClean="0"/>
              <a:t> кобыл Лебедь I и Любезный I. Именно к этим жеребцам восходят все современные орловские рысаки.</a:t>
            </a:r>
          </a:p>
          <a:p>
            <a:pPr algn="just"/>
            <a:r>
              <a:rPr lang="ru-RU" dirty="0" smtClean="0"/>
              <a:t>В 1776 году граф Орлов привез в Россию редкой красоты арабского жеребца </a:t>
            </a:r>
            <a:r>
              <a:rPr lang="ru-RU" dirty="0" err="1" smtClean="0"/>
              <a:t>Сметанку</a:t>
            </a:r>
            <a:r>
              <a:rPr lang="ru-RU" dirty="0" smtClean="0"/>
              <a:t>, которого он выкупил у Султана за немыслимые по тем времена деньги — 60 тысяч серебром (для сравнения, конюх получал всего лишь 3 рубля в год). Именно с этой даты и начинается история орловской рысистой породы.</a:t>
            </a:r>
            <a:endParaRPr 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ОРЛОВСКАЯ РЫСИСТАЯ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Масть главным образом серая, гнедая, реже рыжая.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2" y="2643181"/>
            <a:ext cx="6171426" cy="41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&amp;Ocy;&amp;rcy;&amp;lcy;&amp;ocy;&amp;vcy;&amp;scy;&amp;kcy;&amp;icy;&amp;jcy; &amp;rcy;&amp;ycy;&amp;scy;&amp;acy;&amp;kcy; &amp;ncy;&amp;acy; &amp;dcy;&amp;ocy;&amp;rcy;&amp;ocy;&amp;gcy;&amp;iecy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71546"/>
            <a:ext cx="5715000" cy="4819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Тройка лошадей орловской рысистой пород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306" y="714355"/>
            <a:ext cx="7112280" cy="470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71472" y="5572140"/>
            <a:ext cx="7923241" cy="642942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Тройка из орловских рысаков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357166"/>
            <a:ext cx="8501122" cy="576899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В течение всей долгой истории существования орловской рысистой породы сфера ее применения постоянно расширялась. </a:t>
            </a:r>
            <a:endParaRPr lang="ru-RU" dirty="0" smtClean="0"/>
          </a:p>
          <a:p>
            <a:pPr algn="just"/>
            <a:r>
              <a:rPr lang="ru-RU" dirty="0" smtClean="0"/>
              <a:t>В </a:t>
            </a:r>
            <a:r>
              <a:rPr lang="ru-RU" dirty="0" smtClean="0"/>
              <a:t>связи с этим орловского рысака по праву признали универсальной породой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 smtClean="0"/>
              <a:t>Лошадь этой породы идеальна для бегового спорта, незаменима на фермерских хозяйствах, является послушным партнером в конном спорте, туризме, конной милиции, цирке, а также лучший спутник для любительских прогулок. </a:t>
            </a:r>
            <a:endParaRPr lang="ru-RU" dirty="0" smtClean="0"/>
          </a:p>
          <a:p>
            <a:pPr algn="just"/>
            <a:r>
              <a:rPr lang="ru-RU" dirty="0" smtClean="0"/>
              <a:t>Орловские </a:t>
            </a:r>
            <a:r>
              <a:rPr lang="ru-RU" dirty="0" smtClean="0"/>
              <a:t>рысаки часто используются как племенной материал, обладающий отборными генами и уникальными адаптационными характеристиками, незаменимыми при выведении новых пород лошадей. </a:t>
            </a:r>
            <a:endParaRPr lang="ru-RU" dirty="0" smtClean="0"/>
          </a:p>
          <a:p>
            <a:pPr algn="just"/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715436" cy="5840435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Из орловских рысаков можно выделить три типа породы:</a:t>
            </a:r>
          </a:p>
          <a:p>
            <a:r>
              <a:rPr lang="ru-RU" dirty="0" smtClean="0"/>
              <a:t>Массивные</a:t>
            </a:r>
          </a:p>
          <a:p>
            <a:r>
              <a:rPr lang="ru-RU" dirty="0" smtClean="0"/>
              <a:t>Сухие</a:t>
            </a:r>
          </a:p>
          <a:p>
            <a:r>
              <a:rPr lang="ru-RU" dirty="0" smtClean="0"/>
              <a:t>Промежуточные</a:t>
            </a:r>
          </a:p>
          <a:p>
            <a:r>
              <a:rPr lang="ru-RU" dirty="0" smtClean="0"/>
              <a:t>Все эти три типа имеют отличия, как внешние, так и используют их для разных сфер деятельности. </a:t>
            </a:r>
            <a:endParaRPr lang="ru-RU" dirty="0" smtClean="0"/>
          </a:p>
          <a:p>
            <a:r>
              <a:rPr lang="ru-RU" dirty="0" smtClean="0"/>
              <a:t>К </a:t>
            </a:r>
            <a:r>
              <a:rPr lang="ru-RU" dirty="0" smtClean="0"/>
              <a:t>примеру, сухие рысаки с длинными ногами используют для спорта и соревнований,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 smtClean="0"/>
              <a:t>то время как массивные служат в виде транспортного средства.</a:t>
            </a:r>
          </a:p>
          <a:p>
            <a:r>
              <a:rPr lang="ru-RU" dirty="0" smtClean="0"/>
              <a:t>В настоящее время на грани исчезновения.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357166"/>
            <a:ext cx="8329642" cy="5768997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Лошади </a:t>
            </a:r>
            <a:r>
              <a:rPr lang="ru-RU" dirty="0" smtClean="0"/>
              <a:t>отличаются нарядным выходом шеи (лебединый постав), аккуратной легкой головой. </a:t>
            </a:r>
            <a:endParaRPr lang="ru-RU" dirty="0" smtClean="0"/>
          </a:p>
          <a:p>
            <a:pPr algn="just"/>
            <a:r>
              <a:rPr lang="ru-RU" dirty="0" smtClean="0"/>
              <a:t>У </a:t>
            </a:r>
            <a:r>
              <a:rPr lang="ru-RU" dirty="0" smtClean="0"/>
              <a:t>них точеные ноги и крупное костистое туловище, удлиненный мускулистый круп и широкая глубокая грудная клетка. </a:t>
            </a:r>
            <a:endParaRPr lang="ru-RU" dirty="0" smtClean="0"/>
          </a:p>
          <a:p>
            <a:pPr algn="just"/>
            <a:r>
              <a:rPr lang="ru-RU" dirty="0" smtClean="0"/>
              <a:t>Орловские </a:t>
            </a:r>
            <a:r>
              <a:rPr lang="ru-RU" dirty="0" smtClean="0"/>
              <a:t>рысаки выносливые, приспособлены к резвому бегу на длительные дистанции.</a:t>
            </a:r>
            <a:endParaRPr lang="ru-RU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428604"/>
            <a:ext cx="8258204" cy="5697559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Орловский </a:t>
            </a:r>
            <a:r>
              <a:rPr lang="ru-RU" dirty="0" smtClean="0"/>
              <a:t>рысак — лошадь рослая. </a:t>
            </a:r>
            <a:endParaRPr lang="ru-RU" dirty="0" smtClean="0"/>
          </a:p>
          <a:p>
            <a:r>
              <a:rPr lang="ru-RU" dirty="0" smtClean="0"/>
              <a:t>Рост </a:t>
            </a:r>
            <a:r>
              <a:rPr lang="ru-RU" dirty="0" smtClean="0"/>
              <a:t>в холке у взрослых кобыл и жеребцов достигает 160-165 см. Туловище массивное упряжной формы.</a:t>
            </a:r>
          </a:p>
          <a:p>
            <a:r>
              <a:rPr lang="ru-RU" dirty="0" smtClean="0"/>
              <a:t>Особенности, описание, характеристика: Голова крупная с удлиненной лицевой частью и характерным «арабским» профилем. Слегка выпуклый нос и вогнутая часть ниже переносицы является важной характеристикой чистых породных линий.</a:t>
            </a:r>
          </a:p>
          <a:p>
            <a:r>
              <a:rPr lang="ru-RU" dirty="0" smtClean="0"/>
              <a:t>Глаза выразительные, уши подвижные.</a:t>
            </a:r>
          </a:p>
          <a:p>
            <a:r>
              <a:rPr lang="ru-RU" dirty="0" smtClean="0"/>
              <a:t>Шея длинная с хорошо развитым гребнем и лебединым изгибом.</a:t>
            </a:r>
          </a:p>
          <a:p>
            <a:r>
              <a:rPr lang="ru-RU" dirty="0" smtClean="0"/>
              <a:t>Конечности высокие, костистые с хорошо развитыми суставами и крупными копытами.</a:t>
            </a:r>
          </a:p>
          <a:p>
            <a:r>
              <a:rPr lang="ru-RU" dirty="0" smtClean="0"/>
              <a:t>Хорошая </a:t>
            </a:r>
            <a:r>
              <a:rPr lang="ru-RU" dirty="0" err="1" smtClean="0"/>
              <a:t>оброслость</a:t>
            </a:r>
            <a:r>
              <a:rPr lang="ru-RU" dirty="0" smtClean="0"/>
              <a:t>, грива и хвост густые, длинные. Грива должна опускаться ниже шеи. Приветствуются небольшие щетки.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ОРЛОВСКАЯ РЫСИСТАЯ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Орловский рысак — это крупная, гармонично сложенная лошадь. Высота в холке 160...165 см, косая длина туловища 163...165 см, обхват груди 185…187 см, обхват пясти 20...21 см.</a:t>
            </a:r>
          </a:p>
          <a:p>
            <a:r>
              <a:rPr lang="ru-RU" dirty="0" smtClean="0"/>
              <a:t>Рекорды резвости: на 1600м — 1 мин. 59,7 сек.; на 2400 м — 3 мин. 2,5 сек.; на 3200 — 4 мин. 13,5 сек.; на 6400 — 8 мин. 56 сек.</a:t>
            </a:r>
            <a:endParaRPr lang="ru-RU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428604"/>
            <a:ext cx="8258204" cy="5697559"/>
          </a:xfrm>
        </p:spPr>
        <p:txBody>
          <a:bodyPr/>
          <a:lstStyle/>
          <a:p>
            <a:r>
              <a:rPr lang="ru-RU" dirty="0" smtClean="0"/>
              <a:t>Современный рекорд скорости установил гнедой жеребец Сорренто — единственная лошадь России, которая участвовала в самых престижных призах за рубежом. В Ницце под управлением Михаила Козлова на дистанции 1609 м Сорренто показал резвость 1.56,8. Резвее орловских рысаков в бегах на это время нет лошадей.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пород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142984"/>
            <a:ext cx="8329642" cy="498317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1978 год – Красников А.С. предложил упрощенную зоотехническую классификацию пород, на основании которой все породы лошадей классифицируют следующим образом:</a:t>
            </a:r>
          </a:p>
          <a:p>
            <a:pPr lvl="0"/>
            <a:r>
              <a:rPr lang="ru-RU" dirty="0" smtClean="0"/>
              <a:t>верховые: арабская, ахалтекинская, чистокровная верховая; </a:t>
            </a:r>
            <a:r>
              <a:rPr lang="ru-RU" dirty="0" err="1" smtClean="0"/>
              <a:t>тракененская</a:t>
            </a:r>
            <a:r>
              <a:rPr lang="ru-RU" dirty="0" smtClean="0"/>
              <a:t>;</a:t>
            </a:r>
          </a:p>
          <a:p>
            <a:pPr lvl="0"/>
            <a:r>
              <a:rPr lang="ru-RU" dirty="0" err="1" smtClean="0"/>
              <a:t>верхово-упряжные</a:t>
            </a:r>
            <a:r>
              <a:rPr lang="ru-RU" dirty="0" smtClean="0"/>
              <a:t>: донская буденовская, кустанайская;</a:t>
            </a:r>
          </a:p>
          <a:p>
            <a:pPr lvl="0"/>
            <a:r>
              <a:rPr lang="ru-RU" dirty="0" smtClean="0"/>
              <a:t>упряжные: белорусская, латвийская, </a:t>
            </a:r>
            <a:r>
              <a:rPr lang="ru-RU" dirty="0" err="1" smtClean="0"/>
              <a:t>торийская</a:t>
            </a:r>
            <a:r>
              <a:rPr lang="ru-RU" dirty="0" smtClean="0"/>
              <a:t>;</a:t>
            </a:r>
          </a:p>
          <a:p>
            <a:pPr lvl="0"/>
            <a:r>
              <a:rPr lang="ru-RU" dirty="0" smtClean="0"/>
              <a:t>рысистые: орловская, русская, американская, французская;</a:t>
            </a:r>
          </a:p>
          <a:p>
            <a:pPr lvl="0"/>
            <a:r>
              <a:rPr lang="ru-RU" dirty="0" smtClean="0"/>
              <a:t>тяжелоупряжные: советская, русская, владимирская, першерон;</a:t>
            </a:r>
          </a:p>
          <a:p>
            <a:pPr lvl="0"/>
            <a:r>
              <a:rPr lang="ru-RU" dirty="0" smtClean="0"/>
              <a:t>лесные: якутская, вятская, печорская;</a:t>
            </a:r>
          </a:p>
          <a:p>
            <a:r>
              <a:rPr lang="ru-RU" dirty="0" smtClean="0"/>
              <a:t> степные: монгольская, бурятская, забайкальская;</a:t>
            </a:r>
          </a:p>
          <a:p>
            <a:r>
              <a:rPr lang="ru-RU" dirty="0" smtClean="0"/>
              <a:t>горские: алтайская, киргизская, гуцульская</a:t>
            </a:r>
            <a:endParaRPr lang="ru-RU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ОРЛОВСКАЯ РЫСИСТАЯ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Орловская порода используется для улучшения конского поголовья во многих регионах СНГ. Послужила основой при выведении русской рысистой породы.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3690000"/>
            <a:ext cx="3920777" cy="3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796908"/>
          </a:xfrm>
        </p:spPr>
        <p:txBody>
          <a:bodyPr/>
          <a:lstStyle/>
          <a:p>
            <a:r>
              <a:rPr lang="ru-RU" dirty="0" smtClean="0"/>
              <a:t>Русская рысистая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8024838" cy="534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Русская рысистая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 smtClean="0"/>
              <a:t>Русский рысак</a:t>
            </a:r>
            <a:r>
              <a:rPr lang="ru-RU" dirty="0" smtClean="0"/>
              <a:t> – это легкоупряжная порода лошадей, выведенная в начале XX века в России при помощи скрещивания </a:t>
            </a:r>
            <a:r>
              <a:rPr lang="ru-RU" dirty="0" smtClean="0">
                <a:hlinkClick r:id="rId2" tooltip="Орловский рысак. Лошадь орловской породы."/>
              </a:rPr>
              <a:t>Орловского рысака</a:t>
            </a:r>
            <a:r>
              <a:rPr lang="ru-RU" dirty="0" smtClean="0"/>
              <a:t> с Американским рысаком.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 smtClean="0"/>
              <a:t>качестве самостоятельной породы была утверждена в 1949 году. </a:t>
            </a:r>
            <a:endParaRPr lang="ru-RU" dirty="0" smtClean="0"/>
          </a:p>
          <a:p>
            <a:r>
              <a:rPr lang="ru-RU" dirty="0" smtClean="0"/>
              <a:t>Русский </a:t>
            </a:r>
            <a:r>
              <a:rPr lang="ru-RU" dirty="0" smtClean="0"/>
              <a:t>рысак более резвый и быстрый, по сравнению с Орловским рысаком. </a:t>
            </a:r>
            <a:endParaRPr lang="ru-RU" dirty="0" smtClean="0"/>
          </a:p>
          <a:p>
            <a:r>
              <a:rPr lang="ru-RU" dirty="0" smtClean="0"/>
              <a:t>Основное </a:t>
            </a:r>
            <a:r>
              <a:rPr lang="ru-RU" dirty="0" smtClean="0"/>
              <a:t>предназначение – конный спорт.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 smtClean="0"/>
              <a:t>сегодня русская рысистая порода – наиболее многочисленная из заводских пород в России.</a:t>
            </a:r>
            <a:endParaRPr lang="ru-RU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РУССКАЯ РЫСИСТАЯ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Масть преимущественно гнедая, реже вороная, рыжая и серая.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374" y="2928934"/>
            <a:ext cx="3989888" cy="298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b="5384"/>
          <a:stretch>
            <a:fillRect/>
          </a:stretch>
        </p:blipFill>
        <p:spPr bwMode="auto">
          <a:xfrm>
            <a:off x="4214810" y="3286124"/>
            <a:ext cx="4688751" cy="32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РУССКАЯ РЫСИСТАЯ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357298"/>
            <a:ext cx="8929718" cy="5500702"/>
          </a:xfrm>
        </p:spPr>
        <p:txBody>
          <a:bodyPr>
            <a:normAutofit/>
          </a:bodyPr>
          <a:lstStyle/>
          <a:p>
            <a:r>
              <a:rPr lang="ru-RU" dirty="0" smtClean="0"/>
              <a:t>Крепкая конституция и прекрасно развита </a:t>
            </a:r>
            <a:r>
              <a:rPr lang="ru-RU" dirty="0" smtClean="0"/>
              <a:t>мускулатура. </a:t>
            </a:r>
            <a:endParaRPr lang="ru-RU" dirty="0" smtClean="0"/>
          </a:p>
          <a:p>
            <a:r>
              <a:rPr lang="ru-RU" dirty="0" smtClean="0"/>
              <a:t>Высота в холке 159-161 см, обхват груди 182-183 </a:t>
            </a:r>
            <a:r>
              <a:rPr lang="ru-RU" dirty="0" smtClean="0"/>
              <a:t>см, обхват пясти – 20,0-20,5 см.</a:t>
            </a:r>
            <a:endParaRPr lang="ru-RU" dirty="0" smtClean="0"/>
          </a:p>
          <a:p>
            <a:r>
              <a:rPr lang="ru-RU" dirty="0" smtClean="0"/>
              <a:t>Результаты испытаний: </a:t>
            </a:r>
          </a:p>
          <a:p>
            <a:r>
              <a:rPr lang="ru-RU" dirty="0" smtClean="0"/>
              <a:t>на 1600 м — 1 мин. 56,9 сек.; </a:t>
            </a:r>
          </a:p>
          <a:p>
            <a:r>
              <a:rPr lang="ru-RU" dirty="0" smtClean="0"/>
              <a:t>на 2400 м — 3 мин. 0,3 сек.; </a:t>
            </a:r>
          </a:p>
          <a:p>
            <a:r>
              <a:rPr lang="ru-RU" dirty="0" smtClean="0"/>
              <a:t>на 3200 м — 4 мин. 6,1 сек.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357166"/>
            <a:ext cx="8258204" cy="576899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 smtClean="0"/>
              <a:t>Экстерьер</a:t>
            </a:r>
            <a:r>
              <a:rPr lang="ru-RU" b="1" dirty="0" smtClean="0"/>
              <a:t>:</a:t>
            </a:r>
            <a:r>
              <a:rPr lang="ru-RU" dirty="0" smtClean="0"/>
              <a:t> сухая лошадь, голова с широким лбом и выступающими ганашами, шея средней длины, удлиненная спина, живот глубокий, крепкие конечности (пропорционально несколько короче спины), копыта с твердым рогом, закругленной формы.</a:t>
            </a:r>
          </a:p>
          <a:p>
            <a:r>
              <a:rPr lang="ru-RU" b="1" dirty="0" smtClean="0"/>
              <a:t>Использование:</a:t>
            </a:r>
            <a:r>
              <a:rPr lang="ru-RU" dirty="0" smtClean="0"/>
              <a:t> конный спорт. Преимущественно, участие в забегах рысью. Также используется в племенной работе, для улучшения упряжных пород.</a:t>
            </a:r>
          </a:p>
          <a:p>
            <a:r>
              <a:rPr lang="ru-RU" b="1" dirty="0" smtClean="0"/>
              <a:t>Особенности:</a:t>
            </a:r>
            <a:r>
              <a:rPr lang="ru-RU" dirty="0" smtClean="0"/>
              <a:t> сухая крепкая конституция, гармоничное сложение, прочный сухожильно-связочный аппарат.</a:t>
            </a:r>
            <a:endParaRPr lang="ru-RU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small" dirty="0" smtClean="0"/>
              <a:t>АЛТАЙСКАЯ ПОРОДА ЛОШАДЕЙ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Разводится в предгорьях и долинах Алтая табунным способом</a:t>
            </a:r>
          </a:p>
          <a:p>
            <a:r>
              <a:rPr lang="ru-RU" dirty="0" smtClean="0"/>
              <a:t>Масть чаще светлая, а именно серая (≈30%), рыжая (≈20%), соловая, буланая, саврасая и др. Встречаются и темная масть (≈10...15%) — вороная, гнедая, караковая и др. У животных часто встречается </a:t>
            </a:r>
            <a:r>
              <a:rPr lang="ru-RU" dirty="0" err="1" smtClean="0"/>
              <a:t>зеброидность</a:t>
            </a:r>
            <a:r>
              <a:rPr lang="ru-RU" dirty="0" smtClean="0"/>
              <a:t> на конечностях.</a:t>
            </a:r>
          </a:p>
          <a:p>
            <a:r>
              <a:rPr lang="ru-RU" dirty="0" smtClean="0"/>
              <a:t>Используют под седлом или вьюком, в упряжи очень редко.</a:t>
            </a:r>
          </a:p>
          <a:p>
            <a:r>
              <a:rPr lang="ru-RU" dirty="0" smtClean="0"/>
              <a:t>Скрещивание алтайской породы лошадей с верховыми породами (донской и др.)  </a:t>
            </a:r>
            <a:r>
              <a:rPr lang="ru-RU" dirty="0" smtClean="0"/>
              <a:t>приводит </a:t>
            </a:r>
            <a:r>
              <a:rPr lang="ru-RU" dirty="0" smtClean="0"/>
              <a:t>к повышению роста лошадей, увеличивает резвость и рабочую производительность.</a:t>
            </a:r>
            <a:endParaRPr lang="ru-RU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small" dirty="0" smtClean="0"/>
              <a:t>АЛТАЙСКАЯ ПОРОДА ЛОШАДЕЙ </a:t>
            </a:r>
            <a:endParaRPr lang="ru-RU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8"/>
            <a:ext cx="7911955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ВЯТСКАЯ ПОРОДА ЛОШАДЕЙ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Лошади этой породы считаются легкоупряжными.</a:t>
            </a:r>
          </a:p>
          <a:p>
            <a:r>
              <a:rPr lang="ru-RU" dirty="0" smtClean="0"/>
              <a:t>С давних пор разводится на территории современной Кировской области и Республики Удмуртия</a:t>
            </a:r>
          </a:p>
          <a:p>
            <a:r>
              <a:rPr lang="ru-RU" dirty="0" smtClean="0"/>
              <a:t> С начала XIX в. лошади этой породы известны не только в России, но и за рубежом как ямские и обозные лошади. </a:t>
            </a:r>
          </a:p>
          <a:p>
            <a:r>
              <a:rPr lang="ru-RU" dirty="0" smtClean="0"/>
              <a:t> Характеризуются - хорошей выносливостью, пригодны для работы в сельском хозяйстве, хорошо зарекомендовали себя на бездорожье осенью, а также при глубоком снеге.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ВЯТСКАЯ ПОРОДА ЛОШАДЕЙ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Масть саврасая, каурая, рыжая, гнедая, вороная, мышастая с черным ремнем по спине и </a:t>
            </a:r>
            <a:r>
              <a:rPr lang="ru-RU" dirty="0" err="1" smtClean="0"/>
              <a:t>зеброидностью</a:t>
            </a:r>
            <a:r>
              <a:rPr lang="ru-RU" dirty="0" smtClean="0"/>
              <a:t> по лопатке и </a:t>
            </a:r>
            <a:r>
              <a:rPr lang="ru-RU" dirty="0" err="1" smtClean="0"/>
              <a:t>подплечью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6" y="3214686"/>
            <a:ext cx="4863375" cy="35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idx="4294967295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Прямая соединительная линия 5"/>
          <p:cNvCxnSpPr/>
          <p:nvPr/>
        </p:nvCxnSpPr>
        <p:spPr>
          <a:xfrm>
            <a:off x="8501090" y="49291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. Вятские лошади отличаются подвижностью, выносливостью, энергичностью, вместе с тем они добрые и неприхотливые, плодовитые и устойчивые ко многим, в том числе простудным, заболеваниям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smtClean="0"/>
              <a:t>По характеру вятские лошади общительны, добронравны и послушны, при этом, весьма подвижны и энергичны, обладают сильным уравновешенным темпераментом, развитым интеллектом.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357166"/>
            <a:ext cx="8472518" cy="5768997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Основными особенностями экстерьера вятской лошади являются: </a:t>
            </a:r>
            <a:endParaRPr lang="ru-RU" dirty="0" smtClean="0"/>
          </a:p>
          <a:p>
            <a:r>
              <a:rPr lang="ru-RU" dirty="0" smtClean="0"/>
              <a:t>среднего </a:t>
            </a:r>
            <a:r>
              <a:rPr lang="ru-RU" dirty="0" smtClean="0"/>
              <a:t>размера глубокая голова с широким лбом и чуть вогнутым в лицевой части профилем, </a:t>
            </a:r>
            <a:endParaRPr lang="ru-RU" dirty="0" smtClean="0"/>
          </a:p>
          <a:p>
            <a:r>
              <a:rPr lang="ru-RU" dirty="0" smtClean="0"/>
              <a:t>недлинная </a:t>
            </a:r>
            <a:r>
              <a:rPr lang="ru-RU" dirty="0" smtClean="0"/>
              <a:t>шея, причем у жеребцов нередко с выраженным гребнем, </a:t>
            </a:r>
            <a:endParaRPr lang="ru-RU" dirty="0" smtClean="0"/>
          </a:p>
          <a:p>
            <a:r>
              <a:rPr lang="ru-RU" dirty="0" smtClean="0"/>
              <a:t>глубокая </a:t>
            </a:r>
            <a:r>
              <a:rPr lang="ru-RU" dirty="0" smtClean="0"/>
              <a:t>грудная клетка, </a:t>
            </a:r>
            <a:endParaRPr lang="ru-RU" dirty="0" smtClean="0"/>
          </a:p>
          <a:p>
            <a:r>
              <a:rPr lang="ru-RU" dirty="0" smtClean="0"/>
              <a:t>ровная </a:t>
            </a:r>
            <a:r>
              <a:rPr lang="ru-RU" dirty="0" smtClean="0"/>
              <a:t>линия верха, с невысокой холкой, широкой прямой спиной и длинным, слегка скошенным крупом округлой формы. </a:t>
            </a:r>
            <a:endParaRPr lang="ru-RU" dirty="0" smtClean="0"/>
          </a:p>
          <a:p>
            <a:r>
              <a:rPr lang="ru-RU" dirty="0" smtClean="0"/>
              <a:t>Конечности </a:t>
            </a:r>
            <a:r>
              <a:rPr lang="ru-RU" dirty="0" smtClean="0"/>
              <a:t>относительно короткие, достаточно правильные, но задние зачастую саблисты и сближены в скакательных суставах, копыта нередко плоские, прочные с крепким темным копытным рогом. </a:t>
            </a:r>
            <a:endParaRPr lang="ru-RU" dirty="0" smtClean="0"/>
          </a:p>
          <a:p>
            <a:r>
              <a:rPr lang="ru-RU" dirty="0" smtClean="0"/>
              <a:t>Каштаны </a:t>
            </a:r>
            <a:r>
              <a:rPr lang="ru-RU" dirty="0" smtClean="0"/>
              <a:t>небольшие, имеются на передних и задних конечностях. </a:t>
            </a:r>
            <a:endParaRPr lang="ru-RU" dirty="0" smtClean="0"/>
          </a:p>
          <a:p>
            <a:r>
              <a:rPr lang="ru-RU" dirty="0" smtClean="0"/>
              <a:t>Волосяной </a:t>
            </a:r>
            <a:r>
              <a:rPr lang="ru-RU" dirty="0" smtClean="0"/>
              <a:t>покров развит хорошо, густой и плотный. Грива, челка и хвост густые и длинные, особенно у жеребцов. Челка часто закрывает весь лоб, пышно расходясь на обе стороны. </a:t>
            </a:r>
          </a:p>
          <a:p>
            <a:r>
              <a:rPr lang="ru-RU" dirty="0" smtClean="0"/>
              <a:t>Для вятских лошадей характерна саврасая масть всех оттенков.</a:t>
            </a:r>
            <a:endParaRPr lang="ru-RU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БАШКИРСКАЯ ПОРОДА ЛОШАДЕЙ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Башкирская лошадь была широко распространена в </a:t>
            </a:r>
            <a:r>
              <a:rPr lang="en-US" dirty="0" smtClean="0"/>
              <a:t>XVII</a:t>
            </a:r>
            <a:r>
              <a:rPr lang="ru-RU" dirty="0" smtClean="0"/>
              <a:t>—</a:t>
            </a:r>
            <a:r>
              <a:rPr lang="en-US" dirty="0" smtClean="0"/>
              <a:t>XVIII</a:t>
            </a:r>
            <a:r>
              <a:rPr lang="ru-RU" dirty="0" smtClean="0"/>
              <a:t> веках. Разводилась в Уфимской и Оренбургской губерниях, встречалась  Пермской, Казанской и Самарской губерния, на почтовых трактах Западной Сибири. Широко известны были башкирские тройки, на которых без отдыха и кормления в пути можно было за 8 часов преодолеть 120—140 километров.</a:t>
            </a:r>
            <a:endParaRPr lang="ru-RU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БАШКИРСКАЯ ПОРОДА ЛОШАДЕЙ</a:t>
            </a:r>
            <a:endParaRPr lang="ru-RU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БАШКИРСКАЯ ПОРОДА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высота в холке 142—145, косая длина туловища 147—150, обхват груди 170—175, обхват пясти 18,5-19,5</a:t>
            </a:r>
          </a:p>
          <a:p>
            <a:r>
              <a:rPr lang="ru-RU" dirty="0" smtClean="0"/>
              <a:t>В России издавна считается крепкой породой лошадей, отличалась иноходью, резвостью и скоростью породы. </a:t>
            </a:r>
          </a:p>
          <a:p>
            <a:r>
              <a:rPr lang="ru-RU" dirty="0" smtClean="0"/>
              <a:t>Башкиры как зимой, так и летом содержали табуны в степи, и что как бы не глубок был снег, башкирская лошадь привыкла разгребать (</a:t>
            </a:r>
            <a:r>
              <a:rPr lang="ru-RU" i="1" dirty="0" err="1" smtClean="0"/>
              <a:t>тебенить</a:t>
            </a:r>
            <a:r>
              <a:rPr lang="ru-RU" dirty="0" smtClean="0"/>
              <a:t>) снег и питаться подснежною травой. Для тех же лошадей, что использовались зимой для езды, заготавливалось сено.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4068</Words>
  <Application>Microsoft Office PowerPoint</Application>
  <PresentationFormat>Экран (4:3)</PresentationFormat>
  <Paragraphs>313</Paragraphs>
  <Slides>94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95" baseType="lpstr">
      <vt:lpstr>Тема Office</vt:lpstr>
      <vt:lpstr>Породы лошадей</vt:lpstr>
      <vt:lpstr>План </vt:lpstr>
      <vt:lpstr>Современное состояние коневодства</vt:lpstr>
      <vt:lpstr>Основные направления мирового коневодства: </vt:lpstr>
      <vt:lpstr>Слайд 5</vt:lpstr>
      <vt:lpstr>Слайд 6</vt:lpstr>
      <vt:lpstr>Слайд 7</vt:lpstr>
      <vt:lpstr>Классификация пород</vt:lpstr>
      <vt:lpstr>Слайд 9</vt:lpstr>
      <vt:lpstr>Арабская порода</vt:lpstr>
      <vt:lpstr>Слайд 11</vt:lpstr>
      <vt:lpstr>Слайд 12</vt:lpstr>
      <vt:lpstr>Слайд 13</vt:lpstr>
      <vt:lpstr>Слайд 14</vt:lpstr>
      <vt:lpstr>АРАБСКАЯ</vt:lpstr>
      <vt:lpstr>Слайд 16</vt:lpstr>
      <vt:lpstr>АРАБСКАЯ</vt:lpstr>
      <vt:lpstr>Арабская порода</vt:lpstr>
      <vt:lpstr>Тракенинская порода</vt:lpstr>
      <vt:lpstr>Слайд 20</vt:lpstr>
      <vt:lpstr>Слайд 21</vt:lpstr>
      <vt:lpstr>Слайд 22</vt:lpstr>
      <vt:lpstr>Ахалтекинская порода:  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АХАЛТЕКИНСКАЯ</vt:lpstr>
      <vt:lpstr>Английская чистокровная верховая порода </vt:lpstr>
      <vt:lpstr>Слайд 33</vt:lpstr>
      <vt:lpstr>Слайд 34</vt:lpstr>
      <vt:lpstr>Слайд 35</vt:lpstr>
      <vt:lpstr>Слайд 36</vt:lpstr>
      <vt:lpstr>ЧИСТОКРОВНАЯ ВЕРХОВАЯ</vt:lpstr>
      <vt:lpstr>Буденновская порода лошадей: верхово-упряжная</vt:lpstr>
      <vt:lpstr>Слайд 39</vt:lpstr>
      <vt:lpstr>Слайд 40</vt:lpstr>
      <vt:lpstr>Слайд 41</vt:lpstr>
      <vt:lpstr>Слайд 42</vt:lpstr>
      <vt:lpstr>Донская порода </vt:lpstr>
      <vt:lpstr>Слайд 44</vt:lpstr>
      <vt:lpstr>Слайд 45</vt:lpstr>
      <vt:lpstr>Слайд 46</vt:lpstr>
      <vt:lpstr>Слайд 47</vt:lpstr>
      <vt:lpstr>Владимирский тяжеловоз</vt:lpstr>
      <vt:lpstr>Слайд 49</vt:lpstr>
      <vt:lpstr>Слайд 50</vt:lpstr>
      <vt:lpstr>Слайд 51</vt:lpstr>
      <vt:lpstr>Слайд 52</vt:lpstr>
      <vt:lpstr>Слайд 53</vt:lpstr>
      <vt:lpstr>Русская тяжеловозная</vt:lpstr>
      <vt:lpstr>Слайд 55</vt:lpstr>
      <vt:lpstr>Слайд 56</vt:lpstr>
      <vt:lpstr>РУССКАЯ ТЯЖЕЛОВОЗНАЯ</vt:lpstr>
      <vt:lpstr>Слайд 58</vt:lpstr>
      <vt:lpstr>Слайд 59</vt:lpstr>
      <vt:lpstr>РУССКАЯ ТЯЖЕЛОВОЗНАЯ</vt:lpstr>
      <vt:lpstr>СОВЕТСКАЯ ТЯЖЕЛОВОЗНАЯ ПОРОДА</vt:lpstr>
      <vt:lpstr>СОВЕТСКАЯ ТЯЖЕЛОВОЗНАЯ </vt:lpstr>
      <vt:lpstr>СОВЕТСКАЯ ТЯЖЕЛОВОЗНАЯ </vt:lpstr>
      <vt:lpstr>Фризы</vt:lpstr>
      <vt:lpstr>Слайд 65</vt:lpstr>
      <vt:lpstr>Слайд 66</vt:lpstr>
      <vt:lpstr>Ганноверская порода</vt:lpstr>
      <vt:lpstr>Слайд 68</vt:lpstr>
      <vt:lpstr>Слайд 69</vt:lpstr>
      <vt:lpstr>Орловская рысистая порода</vt:lpstr>
      <vt:lpstr>ОРЛОВСКАЯ РЫСИСТАЯ </vt:lpstr>
      <vt:lpstr>Слайд 72</vt:lpstr>
      <vt:lpstr>Слайд 73</vt:lpstr>
      <vt:lpstr>Слайд 74</vt:lpstr>
      <vt:lpstr>Слайд 75</vt:lpstr>
      <vt:lpstr>Слайд 76</vt:lpstr>
      <vt:lpstr>Слайд 77</vt:lpstr>
      <vt:lpstr>ОРЛОВСКАЯ РЫСИСТАЯ </vt:lpstr>
      <vt:lpstr>Слайд 79</vt:lpstr>
      <vt:lpstr>ОРЛОВСКАЯ РЫСИСТАЯ </vt:lpstr>
      <vt:lpstr>Русская рысистая</vt:lpstr>
      <vt:lpstr>Русская рысистая</vt:lpstr>
      <vt:lpstr>РУССКАЯ РЫСИСТАЯ </vt:lpstr>
      <vt:lpstr>РУССКАЯ РЫСИСТАЯ </vt:lpstr>
      <vt:lpstr>Слайд 85</vt:lpstr>
      <vt:lpstr>АЛТАЙСКАЯ ПОРОДА ЛОШАДЕЙ </vt:lpstr>
      <vt:lpstr>АЛТАЙСКАЯ ПОРОДА ЛОШАДЕЙ </vt:lpstr>
      <vt:lpstr>ВЯТСКАЯ ПОРОДА ЛОШАДЕЙ </vt:lpstr>
      <vt:lpstr>ВЯТСКАЯ ПОРОДА ЛОШАДЕЙ </vt:lpstr>
      <vt:lpstr>Слайд 90</vt:lpstr>
      <vt:lpstr>Слайд 91</vt:lpstr>
      <vt:lpstr>БАШКИРСКАЯ ПОРОДА ЛОШАДЕЙ</vt:lpstr>
      <vt:lpstr>БАШКИРСКАЯ ПОРОДА ЛОШАДЕЙ</vt:lpstr>
      <vt:lpstr>БАШКИРСКАЯ ПОРОДА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породы лошадей</dc:title>
  <dc:creator>user</dc:creator>
  <cp:lastModifiedBy>1k_432</cp:lastModifiedBy>
  <cp:revision>67</cp:revision>
  <dcterms:created xsi:type="dcterms:W3CDTF">2016-11-11T14:20:41Z</dcterms:created>
  <dcterms:modified xsi:type="dcterms:W3CDTF">2021-11-11T09:16:42Z</dcterms:modified>
</cp:coreProperties>
</file>